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handoutMasterIdLst>
    <p:handoutMasterId r:id="rId113"/>
  </p:handoutMasterIdLst>
  <p:sldIdLst>
    <p:sldId id="315" r:id="rId2"/>
    <p:sldId id="374" r:id="rId3"/>
    <p:sldId id="362" r:id="rId4"/>
    <p:sldId id="352" r:id="rId5"/>
    <p:sldId id="359" r:id="rId6"/>
    <p:sldId id="310" r:id="rId7"/>
    <p:sldId id="311" r:id="rId8"/>
    <p:sldId id="317" r:id="rId9"/>
    <p:sldId id="363" r:id="rId10"/>
    <p:sldId id="366" r:id="rId11"/>
    <p:sldId id="365" r:id="rId12"/>
    <p:sldId id="383" r:id="rId13"/>
    <p:sldId id="381" r:id="rId14"/>
    <p:sldId id="382" r:id="rId15"/>
    <p:sldId id="380" r:id="rId16"/>
    <p:sldId id="364" r:id="rId17"/>
    <p:sldId id="367" r:id="rId18"/>
    <p:sldId id="368" r:id="rId19"/>
    <p:sldId id="356" r:id="rId20"/>
    <p:sldId id="369" r:id="rId21"/>
    <p:sldId id="370" r:id="rId22"/>
    <p:sldId id="371" r:id="rId23"/>
    <p:sldId id="372" r:id="rId24"/>
    <p:sldId id="353" r:id="rId25"/>
    <p:sldId id="354" r:id="rId26"/>
    <p:sldId id="355" r:id="rId27"/>
    <p:sldId id="373" r:id="rId28"/>
    <p:sldId id="312" r:id="rId29"/>
    <p:sldId id="268" r:id="rId30"/>
    <p:sldId id="314" r:id="rId31"/>
    <p:sldId id="257" r:id="rId32"/>
    <p:sldId id="309" r:id="rId33"/>
    <p:sldId id="318" r:id="rId34"/>
    <p:sldId id="319" r:id="rId35"/>
    <p:sldId id="320" r:id="rId36"/>
    <p:sldId id="321" r:id="rId37"/>
    <p:sldId id="348" r:id="rId38"/>
    <p:sldId id="358" r:id="rId39"/>
    <p:sldId id="349" r:id="rId40"/>
    <p:sldId id="350" r:id="rId41"/>
    <p:sldId id="351" r:id="rId42"/>
    <p:sldId id="375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30" r:id="rId52"/>
    <p:sldId id="331" r:id="rId53"/>
    <p:sldId id="332" r:id="rId54"/>
    <p:sldId id="333" r:id="rId55"/>
    <p:sldId id="334" r:id="rId56"/>
    <p:sldId id="335" r:id="rId57"/>
    <p:sldId id="360" r:id="rId58"/>
    <p:sldId id="336" r:id="rId59"/>
    <p:sldId id="337" r:id="rId60"/>
    <p:sldId id="338" r:id="rId61"/>
    <p:sldId id="339" r:id="rId62"/>
    <p:sldId id="340" r:id="rId63"/>
    <p:sldId id="341" r:id="rId64"/>
    <p:sldId id="342" r:id="rId65"/>
    <p:sldId id="343" r:id="rId66"/>
    <p:sldId id="344" r:id="rId67"/>
    <p:sldId id="361" r:id="rId68"/>
    <p:sldId id="345" r:id="rId69"/>
    <p:sldId id="346" r:id="rId70"/>
    <p:sldId id="347" r:id="rId71"/>
    <p:sldId id="376" r:id="rId72"/>
    <p:sldId id="377" r:id="rId73"/>
    <p:sldId id="378" r:id="rId74"/>
    <p:sldId id="379" r:id="rId75"/>
    <p:sldId id="384" r:id="rId76"/>
    <p:sldId id="385" r:id="rId77"/>
    <p:sldId id="386" r:id="rId78"/>
    <p:sldId id="388" r:id="rId79"/>
    <p:sldId id="387" r:id="rId80"/>
    <p:sldId id="389" r:id="rId81"/>
    <p:sldId id="390" r:id="rId82"/>
    <p:sldId id="391" r:id="rId83"/>
    <p:sldId id="392" r:id="rId84"/>
    <p:sldId id="393" r:id="rId85"/>
    <p:sldId id="395" r:id="rId86"/>
    <p:sldId id="396" r:id="rId87"/>
    <p:sldId id="394" r:id="rId88"/>
    <p:sldId id="397" r:id="rId89"/>
    <p:sldId id="416" r:id="rId90"/>
    <p:sldId id="399" r:id="rId91"/>
    <p:sldId id="398" r:id="rId92"/>
    <p:sldId id="400" r:id="rId93"/>
    <p:sldId id="401" r:id="rId94"/>
    <p:sldId id="402" r:id="rId95"/>
    <p:sldId id="403" r:id="rId96"/>
    <p:sldId id="404" r:id="rId97"/>
    <p:sldId id="405" r:id="rId98"/>
    <p:sldId id="406" r:id="rId99"/>
    <p:sldId id="407" r:id="rId100"/>
    <p:sldId id="408" r:id="rId101"/>
    <p:sldId id="409" r:id="rId102"/>
    <p:sldId id="410" r:id="rId103"/>
    <p:sldId id="411" r:id="rId104"/>
    <p:sldId id="412" r:id="rId105"/>
    <p:sldId id="413" r:id="rId106"/>
    <p:sldId id="414" r:id="rId107"/>
    <p:sldId id="415" r:id="rId108"/>
    <p:sldId id="417" r:id="rId109"/>
    <p:sldId id="419" r:id="rId110"/>
    <p:sldId id="418" r:id="rId11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F5CF63-8680-477E-B9A1-4D9F8A48DBD7}" v="24" dt="2025-10-14T15:08:00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94" d="100"/>
          <a:sy n="94" d="100"/>
        </p:scale>
        <p:origin x="1116" y="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handoutMaster" Target="handoutMasters/handoutMaster1.xml"/><Relationship Id="rId118" Type="http://schemas.microsoft.com/office/2016/11/relationships/changesInfo" Target="changesInfos/changesInfo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19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lvard Slettebø" userId="affc74ed4dd358d2" providerId="LiveId" clId="{A1A6D717-5E1E-42ED-8295-2A21092C83CE}"/>
    <pc:docChg chg="undo custSel addSld delSld modSld sldOrd modMainMaster modShowInfo">
      <pc:chgData name="Hallvard Slettebø" userId="affc74ed4dd358d2" providerId="LiveId" clId="{A1A6D717-5E1E-42ED-8295-2A21092C83CE}" dt="2025-10-14T15:08:00.651" v="7618" actId="1076"/>
      <pc:docMkLst>
        <pc:docMk/>
      </pc:docMkLst>
      <pc:sldChg chg="modSp add mod ord modTransition setBg">
        <pc:chgData name="Hallvard Slettebø" userId="affc74ed4dd358d2" providerId="LiveId" clId="{A1A6D717-5E1E-42ED-8295-2A21092C83CE}" dt="2025-09-25T06:08:54.452" v="2288"/>
        <pc:sldMkLst>
          <pc:docMk/>
          <pc:sldMk cId="801129657" sldId="257"/>
        </pc:sldMkLst>
        <pc:spChg chg="mod">
          <ac:chgData name="Hallvard Slettebø" userId="affc74ed4dd358d2" providerId="LiveId" clId="{A1A6D717-5E1E-42ED-8295-2A21092C83CE}" dt="2025-09-25T05:43:50.955" v="2164" actId="20577"/>
          <ac:spMkLst>
            <pc:docMk/>
            <pc:sldMk cId="801129657" sldId="257"/>
            <ac:spMk id="4" creationId="{0EE8A9D4-418A-7577-38DB-BEC8E8614A93}"/>
          </ac:spMkLst>
        </pc:spChg>
      </pc:sldChg>
      <pc:sldChg chg="modSp add mod modTransition">
        <pc:chgData name="Hallvard Slettebø" userId="affc74ed4dd358d2" providerId="LiveId" clId="{A1A6D717-5E1E-42ED-8295-2A21092C83CE}" dt="2025-09-25T06:08:54.452" v="2288"/>
        <pc:sldMkLst>
          <pc:docMk/>
          <pc:sldMk cId="1133095944" sldId="268"/>
        </pc:sldMkLst>
        <pc:spChg chg="mod">
          <ac:chgData name="Hallvard Slettebø" userId="affc74ed4dd358d2" providerId="LiveId" clId="{A1A6D717-5E1E-42ED-8295-2A21092C83CE}" dt="2025-09-24T09:56:25.586" v="119" actId="14100"/>
          <ac:spMkLst>
            <pc:docMk/>
            <pc:sldMk cId="1133095944" sldId="268"/>
            <ac:spMk id="36" creationId="{D6A0F0C3-67D8-1353-D589-BEAB615DEC50}"/>
          </ac:spMkLst>
        </pc:spChg>
        <pc:spChg chg="mod">
          <ac:chgData name="Hallvard Slettebø" userId="affc74ed4dd358d2" providerId="LiveId" clId="{A1A6D717-5E1E-42ED-8295-2A21092C83CE}" dt="2025-09-24T09:56:20.602" v="118" actId="14100"/>
          <ac:spMkLst>
            <pc:docMk/>
            <pc:sldMk cId="1133095944" sldId="268"/>
            <ac:spMk id="232" creationId="{D71A55E5-0933-734F-68B3-F0A28EFC9AB0}"/>
          </ac:spMkLst>
        </pc:spChg>
        <pc:spChg chg="mod">
          <ac:chgData name="Hallvard Slettebø" userId="affc74ed4dd358d2" providerId="LiveId" clId="{A1A6D717-5E1E-42ED-8295-2A21092C83CE}" dt="2025-09-24T09:56:08.878" v="117" actId="6549"/>
          <ac:spMkLst>
            <pc:docMk/>
            <pc:sldMk cId="1133095944" sldId="268"/>
            <ac:spMk id="245" creationId="{7BDF7638-6A3C-568F-5B9A-7A0F4356BD56}"/>
          </ac:spMkLst>
        </pc:spChg>
      </pc:sldChg>
      <pc:sldChg chg="del">
        <pc:chgData name="Hallvard Slettebø" userId="affc74ed4dd358d2" providerId="LiveId" clId="{A1A6D717-5E1E-42ED-8295-2A21092C83CE}" dt="2025-09-24T09:53:00.637" v="0" actId="47"/>
        <pc:sldMkLst>
          <pc:docMk/>
          <pc:sldMk cId="0" sldId="280"/>
        </pc:sldMkLst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0" sldId="305"/>
        </pc:sldMkLst>
      </pc:sldChg>
      <pc:sldChg chg="modSp mod ord modTransition">
        <pc:chgData name="Hallvard Slettebø" userId="affc74ed4dd358d2" providerId="LiveId" clId="{A1A6D717-5E1E-42ED-8295-2A21092C83CE}" dt="2025-09-25T07:04:16.186" v="2474" actId="207"/>
        <pc:sldMkLst>
          <pc:docMk/>
          <pc:sldMk cId="2739180764" sldId="309"/>
        </pc:sldMkLst>
        <pc:spChg chg="mod">
          <ac:chgData name="Hallvard Slettebø" userId="affc74ed4dd358d2" providerId="LiveId" clId="{A1A6D717-5E1E-42ED-8295-2A21092C83CE}" dt="2025-09-24T18:27:41.231" v="152"/>
          <ac:spMkLst>
            <pc:docMk/>
            <pc:sldMk cId="2739180764" sldId="309"/>
            <ac:spMk id="2" creationId="{279695C9-9DB7-4FCF-A11E-F7DB1011980C}"/>
          </ac:spMkLst>
        </pc:spChg>
        <pc:spChg chg="mod">
          <ac:chgData name="Hallvard Slettebø" userId="affc74ed4dd358d2" providerId="LiveId" clId="{A1A6D717-5E1E-42ED-8295-2A21092C83CE}" dt="2025-09-25T07:04:16.186" v="2474" actId="207"/>
          <ac:spMkLst>
            <pc:docMk/>
            <pc:sldMk cId="2739180764" sldId="309"/>
            <ac:spMk id="3074" creationId="{39C60494-4127-4BF8-B9C6-A696717AB258}"/>
          </ac:spMkLst>
        </pc:spChg>
        <pc:spChg chg="mod">
          <ac:chgData name="Hallvard Slettebø" userId="affc74ed4dd358d2" providerId="LiveId" clId="{A1A6D717-5E1E-42ED-8295-2A21092C83CE}" dt="2025-09-25T06:11:06.880" v="2381" actId="20577"/>
          <ac:spMkLst>
            <pc:docMk/>
            <pc:sldMk cId="2739180764" sldId="309"/>
            <ac:spMk id="3075" creationId="{457618A0-FE3F-4272-BAF5-8D358E103D07}"/>
          </ac:spMkLst>
        </pc:spChg>
      </pc:sldChg>
      <pc:sldChg chg="addSp del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117114451" sldId="310"/>
        </pc:sldMkLst>
        <pc:spChg chg="mod">
          <ac:chgData name="Hallvard Slettebø" userId="affc74ed4dd358d2" providerId="LiveId" clId="{A1A6D717-5E1E-42ED-8295-2A21092C83CE}" dt="2025-09-24T18:27:41.231" v="152"/>
          <ac:spMkLst>
            <pc:docMk/>
            <pc:sldMk cId="117114451" sldId="310"/>
            <ac:spMk id="4" creationId="{72AE5279-9CC9-82E0-D76B-D0C8E541F2A4}"/>
          </ac:spMkLst>
        </pc:spChg>
        <pc:picChg chg="add mod">
          <ac:chgData name="Hallvard Slettebø" userId="affc74ed4dd358d2" providerId="LiveId" clId="{A1A6D717-5E1E-42ED-8295-2A21092C83CE}" dt="2025-09-24T18:34:04.734" v="223" actId="1037"/>
          <ac:picMkLst>
            <pc:docMk/>
            <pc:sldMk cId="117114451" sldId="310"/>
            <ac:picMk id="3076" creationId="{E8CFB8E6-FA06-29A9-EEAD-D9979D2A8404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3680543886" sldId="310"/>
        </pc:sldMkLst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1181506742" sldId="311"/>
        </pc:sldMkLst>
      </pc:sldChg>
      <pc:sldChg chg="addSp modSp new mod modTransition">
        <pc:chgData name="Hallvard Slettebø" userId="affc74ed4dd358d2" providerId="LiveId" clId="{A1A6D717-5E1E-42ED-8295-2A21092C83CE}" dt="2025-09-30T05:11:15.189" v="4370" actId="14100"/>
        <pc:sldMkLst>
          <pc:docMk/>
          <pc:sldMk cId="1333788687" sldId="311"/>
        </pc:sldMkLst>
        <pc:spChg chg="mod">
          <ac:chgData name="Hallvard Slettebø" userId="affc74ed4dd358d2" providerId="LiveId" clId="{A1A6D717-5E1E-42ED-8295-2A21092C83CE}" dt="2025-09-25T07:05:50.472" v="2521" actId="20577"/>
          <ac:spMkLst>
            <pc:docMk/>
            <pc:sldMk cId="1333788687" sldId="311"/>
            <ac:spMk id="2" creationId="{C8ED63E3-4761-8D1C-45EA-4F0AC2834F82}"/>
          </ac:spMkLst>
        </pc:spChg>
        <pc:spChg chg="mod">
          <ac:chgData name="Hallvard Slettebø" userId="affc74ed4dd358d2" providerId="LiveId" clId="{A1A6D717-5E1E-42ED-8295-2A21092C83CE}" dt="2025-09-30T05:11:04.590" v="4369" actId="20577"/>
          <ac:spMkLst>
            <pc:docMk/>
            <pc:sldMk cId="1333788687" sldId="311"/>
            <ac:spMk id="3" creationId="{EA2CA182-8597-292C-EF09-1855B6FC4271}"/>
          </ac:spMkLst>
        </pc:spChg>
        <pc:spChg chg="mod">
          <ac:chgData name="Hallvard Slettebø" userId="affc74ed4dd358d2" providerId="LiveId" clId="{A1A6D717-5E1E-42ED-8295-2A21092C83CE}" dt="2025-09-24T18:27:41.231" v="152"/>
          <ac:spMkLst>
            <pc:docMk/>
            <pc:sldMk cId="1333788687" sldId="311"/>
            <ac:spMk id="4" creationId="{04B539E2-50E3-B165-59E6-B62E1C4193F1}"/>
          </ac:spMkLst>
        </pc:spChg>
        <pc:picChg chg="add mod">
          <ac:chgData name="Hallvard Slettebø" userId="affc74ed4dd358d2" providerId="LiveId" clId="{A1A6D717-5E1E-42ED-8295-2A21092C83CE}" dt="2025-09-30T05:11:15.189" v="4370" actId="14100"/>
          <ac:picMkLst>
            <pc:docMk/>
            <pc:sldMk cId="1333788687" sldId="311"/>
            <ac:picMk id="6" creationId="{81233517-6557-B335-FCB6-DB4B03BAD584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064617078" sldId="312"/>
        </pc:sldMkLst>
        <pc:spChg chg="mod">
          <ac:chgData name="Hallvard Slettebø" userId="affc74ed4dd358d2" providerId="LiveId" clId="{A1A6D717-5E1E-42ED-8295-2A21092C83CE}" dt="2025-09-25T05:30:43.633" v="1688" actId="6549"/>
          <ac:spMkLst>
            <pc:docMk/>
            <pc:sldMk cId="3064617078" sldId="312"/>
            <ac:spMk id="2" creationId="{C099C4EA-69F5-3378-1D00-36B09B54F182}"/>
          </ac:spMkLst>
        </pc:spChg>
        <pc:spChg chg="mod">
          <ac:chgData name="Hallvard Slettebø" userId="affc74ed4dd358d2" providerId="LiveId" clId="{A1A6D717-5E1E-42ED-8295-2A21092C83CE}" dt="2025-09-25T05:31:46.145" v="1820" actId="20577"/>
          <ac:spMkLst>
            <pc:docMk/>
            <pc:sldMk cId="3064617078" sldId="312"/>
            <ac:spMk id="3" creationId="{94FF2DCF-4F89-5CD3-36B1-716DDBAEBFFE}"/>
          </ac:spMkLst>
        </pc:spChg>
        <pc:spChg chg="mod">
          <ac:chgData name="Hallvard Slettebø" userId="affc74ed4dd358d2" providerId="LiveId" clId="{A1A6D717-5E1E-42ED-8295-2A21092C83CE}" dt="2025-09-24T18:27:41.231" v="152"/>
          <ac:spMkLst>
            <pc:docMk/>
            <pc:sldMk cId="3064617078" sldId="312"/>
            <ac:spMk id="4" creationId="{513FB889-3708-42FC-B4CF-7D23577681F6}"/>
          </ac:spMkLst>
        </pc:spChg>
        <pc:picChg chg="add mod">
          <ac:chgData name="Hallvard Slettebø" userId="affc74ed4dd358d2" providerId="LiveId" clId="{A1A6D717-5E1E-42ED-8295-2A21092C83CE}" dt="2025-09-25T05:30:30.473" v="1686" actId="1076"/>
          <ac:picMkLst>
            <pc:docMk/>
            <pc:sldMk cId="3064617078" sldId="312"/>
            <ac:picMk id="6" creationId="{7EA59798-8221-BC8E-85E3-B2263BB312BF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3468340028" sldId="312"/>
        </pc:sldMkLst>
      </pc:sldChg>
      <pc:sldChg chg="new del">
        <pc:chgData name="Hallvard Slettebø" userId="affc74ed4dd358d2" providerId="LiveId" clId="{A1A6D717-5E1E-42ED-8295-2A21092C83CE}" dt="2025-09-24T18:37:49.417" v="238" actId="47"/>
        <pc:sldMkLst>
          <pc:docMk/>
          <pc:sldMk cId="2638622755" sldId="313"/>
        </pc:sldMkLst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2723992200" sldId="313"/>
        </pc:sldMkLst>
      </pc:sldChg>
      <pc:sldChg chg="addSp del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560139851" sldId="314"/>
        </pc:sldMkLst>
        <pc:spChg chg="mod">
          <ac:chgData name="Hallvard Slettebø" userId="affc74ed4dd358d2" providerId="LiveId" clId="{A1A6D717-5E1E-42ED-8295-2A21092C83CE}" dt="2025-09-24T18:25:53.301" v="151"/>
          <ac:spMkLst>
            <pc:docMk/>
            <pc:sldMk cId="3560139851" sldId="314"/>
            <ac:spMk id="2" creationId="{8408031A-21EE-FDCA-481D-ED48A44BEA74}"/>
          </ac:spMkLst>
        </pc:spChg>
        <pc:spChg chg="mod">
          <ac:chgData name="Hallvard Slettebø" userId="affc74ed4dd358d2" providerId="LiveId" clId="{A1A6D717-5E1E-42ED-8295-2A21092C83CE}" dt="2025-09-24T18:27:41.231" v="152"/>
          <ac:spMkLst>
            <pc:docMk/>
            <pc:sldMk cId="3560139851" sldId="314"/>
            <ac:spMk id="4" creationId="{FFF6CEC0-D133-44D8-FD64-BE7347FC47AB}"/>
          </ac:spMkLst>
        </pc:spChg>
        <pc:picChg chg="add mod">
          <ac:chgData name="Hallvard Slettebø" userId="affc74ed4dd358d2" providerId="LiveId" clId="{A1A6D717-5E1E-42ED-8295-2A21092C83CE}" dt="2025-09-24T18:25:18.463" v="143" actId="14100"/>
          <ac:picMkLst>
            <pc:docMk/>
            <pc:sldMk cId="3560139851" sldId="314"/>
            <ac:picMk id="1026" creationId="{9A32F08C-53DA-992E-9ABE-BEDA35BAFB01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3799543294" sldId="314"/>
        </pc:sldMkLst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3183073630" sldId="315"/>
        </pc:sldMkLst>
      </pc:sldChg>
      <pc:sldChg chg="addSp delSp modSp new mod modTransition">
        <pc:chgData name="Hallvard Slettebø" userId="affc74ed4dd358d2" providerId="LiveId" clId="{A1A6D717-5E1E-42ED-8295-2A21092C83CE}" dt="2025-09-25T09:11:31.567" v="3152" actId="1076"/>
        <pc:sldMkLst>
          <pc:docMk/>
          <pc:sldMk cId="3829393777" sldId="315"/>
        </pc:sldMkLst>
        <pc:picChg chg="add mod">
          <ac:chgData name="Hallvard Slettebø" userId="affc74ed4dd358d2" providerId="LiveId" clId="{A1A6D717-5E1E-42ED-8295-2A21092C83CE}" dt="2025-09-25T09:11:31.567" v="3152" actId="1076"/>
          <ac:picMkLst>
            <pc:docMk/>
            <pc:sldMk cId="3829393777" sldId="315"/>
            <ac:picMk id="2050" creationId="{52710DDF-1F33-6DF6-CEA8-E94CEC98A35C}"/>
          </ac:picMkLst>
        </pc:picChg>
        <pc:picChg chg="add mod">
          <ac:chgData name="Hallvard Slettebø" userId="affc74ed4dd358d2" providerId="LiveId" clId="{A1A6D717-5E1E-42ED-8295-2A21092C83CE}" dt="2025-09-25T09:11:27.760" v="3151" actId="1076"/>
          <ac:picMkLst>
            <pc:docMk/>
            <pc:sldMk cId="3829393777" sldId="315"/>
            <ac:picMk id="2052" creationId="{4A252025-C9DE-9DF0-4EAC-B1E4ACB74589}"/>
          </ac:picMkLst>
        </pc:picChg>
      </pc:sldChg>
      <pc:sldChg chg="addSp delSp modSp new del">
        <pc:chgData name="Hallvard Slettebø" userId="affc74ed4dd358d2" providerId="LiveId" clId="{A1A6D717-5E1E-42ED-8295-2A21092C83CE}" dt="2025-09-24T18:36:52.360" v="229" actId="47"/>
        <pc:sldMkLst>
          <pc:docMk/>
          <pc:sldMk cId="1454376399" sldId="316"/>
        </pc:sldMkLst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2334355623" sldId="316"/>
        </pc:sldMkLst>
      </pc:sldChg>
      <pc:sldChg chg="addSp modSp add mod modTransition">
        <pc:chgData name="Hallvard Slettebø" userId="affc74ed4dd358d2" providerId="LiveId" clId="{A1A6D717-5E1E-42ED-8295-2A21092C83CE}" dt="2025-09-25T06:08:54.452" v="2288"/>
        <pc:sldMkLst>
          <pc:docMk/>
          <pc:sldMk cId="3098232662" sldId="317"/>
        </pc:sldMkLst>
        <pc:spChg chg="mod">
          <ac:chgData name="Hallvard Slettebø" userId="affc74ed4dd358d2" providerId="LiveId" clId="{A1A6D717-5E1E-42ED-8295-2A21092C83CE}" dt="2025-09-25T05:16:13.242" v="1643" actId="20577"/>
          <ac:spMkLst>
            <pc:docMk/>
            <pc:sldMk cId="3098232662" sldId="317"/>
            <ac:spMk id="2" creationId="{D5D581F6-AFF8-C4E5-0AEA-5BCDF58BD002}"/>
          </ac:spMkLst>
        </pc:spChg>
        <pc:spChg chg="mod">
          <ac:chgData name="Hallvard Slettebø" userId="affc74ed4dd358d2" providerId="LiveId" clId="{A1A6D717-5E1E-42ED-8295-2A21092C83CE}" dt="2025-09-25T05:18:04.986" v="1677" actId="20577"/>
          <ac:spMkLst>
            <pc:docMk/>
            <pc:sldMk cId="3098232662" sldId="317"/>
            <ac:spMk id="3" creationId="{8B3BE219-C8B3-9C86-5F0C-4B2B65D3617B}"/>
          </ac:spMkLst>
        </pc:spChg>
        <pc:spChg chg="add mod">
          <ac:chgData name="Hallvard Slettebø" userId="affc74ed4dd358d2" providerId="LiveId" clId="{A1A6D717-5E1E-42ED-8295-2A21092C83CE}" dt="2025-09-25T05:17:48.888" v="1673" actId="1076"/>
          <ac:spMkLst>
            <pc:docMk/>
            <pc:sldMk cId="3098232662" sldId="317"/>
            <ac:spMk id="7" creationId="{D94C326B-10F1-12A9-66A3-766DC0BDF4AB}"/>
          </ac:spMkLst>
        </pc:spChg>
        <pc:picChg chg="add mod">
          <ac:chgData name="Hallvard Slettebø" userId="affc74ed4dd358d2" providerId="LiveId" clId="{A1A6D717-5E1E-42ED-8295-2A21092C83CE}" dt="2025-09-25T05:17:55.205" v="1674" actId="1076"/>
          <ac:picMkLst>
            <pc:docMk/>
            <pc:sldMk cId="3098232662" sldId="317"/>
            <ac:picMk id="6" creationId="{7CAB6B64-73B7-537E-92E6-1646E24A289E}"/>
          </ac:picMkLst>
        </pc:picChg>
        <pc:picChg chg="add mod">
          <ac:chgData name="Hallvard Slettebø" userId="affc74ed4dd358d2" providerId="LiveId" clId="{A1A6D717-5E1E-42ED-8295-2A21092C83CE}" dt="2025-09-25T05:17:36.336" v="1669" actId="1076"/>
          <ac:picMkLst>
            <pc:docMk/>
            <pc:sldMk cId="3098232662" sldId="317"/>
            <ac:picMk id="5122" creationId="{9F66B9D9-8CA8-1876-AAFA-A30ECA6332A5}"/>
          </ac:picMkLst>
        </pc:picChg>
        <pc:picChg chg="add mod">
          <ac:chgData name="Hallvard Slettebø" userId="affc74ed4dd358d2" providerId="LiveId" clId="{A1A6D717-5E1E-42ED-8295-2A21092C83CE}" dt="2025-09-25T05:17:37.941" v="1670" actId="1076"/>
          <ac:picMkLst>
            <pc:docMk/>
            <pc:sldMk cId="3098232662" sldId="317"/>
            <ac:picMk id="5124" creationId="{00580EF8-9ACB-0D96-6125-ED6F452B078C}"/>
          </ac:picMkLst>
        </pc:picChg>
      </pc:sldChg>
      <pc:sldChg chg="addSp modSp add mod modTransition">
        <pc:chgData name="Hallvard Slettebø" userId="affc74ed4dd358d2" providerId="LiveId" clId="{A1A6D717-5E1E-42ED-8295-2A21092C83CE}" dt="2025-09-25T07:04:11.729" v="2473" actId="207"/>
        <pc:sldMkLst>
          <pc:docMk/>
          <pc:sldMk cId="3783020001" sldId="318"/>
        </pc:sldMkLst>
        <pc:spChg chg="mod">
          <ac:chgData name="Hallvard Slettebø" userId="affc74ed4dd358d2" providerId="LiveId" clId="{A1A6D717-5E1E-42ED-8295-2A21092C83CE}" dt="2025-09-25T07:04:11.729" v="2473" actId="207"/>
          <ac:spMkLst>
            <pc:docMk/>
            <pc:sldMk cId="3783020001" sldId="318"/>
            <ac:spMk id="3074" creationId="{23C764B8-758C-8F24-2FA9-E37992EB37FB}"/>
          </ac:spMkLst>
        </pc:spChg>
        <pc:spChg chg="mod">
          <ac:chgData name="Hallvard Slettebø" userId="affc74ed4dd358d2" providerId="LiveId" clId="{A1A6D717-5E1E-42ED-8295-2A21092C83CE}" dt="2025-09-24T18:54:02.715" v="776" actId="20577"/>
          <ac:spMkLst>
            <pc:docMk/>
            <pc:sldMk cId="3783020001" sldId="318"/>
            <ac:spMk id="3075" creationId="{74D99B7F-0749-7EAA-B6E6-A4E2FE0835FD}"/>
          </ac:spMkLst>
        </pc:spChg>
        <pc:picChg chg="add mod">
          <ac:chgData name="Hallvard Slettebø" userId="affc74ed4dd358d2" providerId="LiveId" clId="{A1A6D717-5E1E-42ED-8295-2A21092C83CE}" dt="2025-09-24T18:53:01.625" v="681" actId="1076"/>
          <ac:picMkLst>
            <pc:docMk/>
            <pc:sldMk cId="3783020001" sldId="318"/>
            <ac:picMk id="4" creationId="{79AFF2CB-DAFF-C64C-2104-71946F0A9538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7:04:04.941" v="2472" actId="207"/>
        <pc:sldMkLst>
          <pc:docMk/>
          <pc:sldMk cId="840809386" sldId="319"/>
        </pc:sldMkLst>
        <pc:spChg chg="mod">
          <ac:chgData name="Hallvard Slettebø" userId="affc74ed4dd358d2" providerId="LiveId" clId="{A1A6D717-5E1E-42ED-8295-2A21092C83CE}" dt="2025-09-25T06:11:41.389" v="2466" actId="20577"/>
          <ac:spMkLst>
            <pc:docMk/>
            <pc:sldMk cId="840809386" sldId="319"/>
            <ac:spMk id="2" creationId="{7EA41D5F-06B6-FB8A-B06E-B14E9A8F14C7}"/>
          </ac:spMkLst>
        </pc:spChg>
        <pc:spChg chg="add mod">
          <ac:chgData name="Hallvard Slettebø" userId="affc74ed4dd358d2" providerId="LiveId" clId="{A1A6D717-5E1E-42ED-8295-2A21092C83CE}" dt="2025-09-25T07:04:04.941" v="2472" actId="207"/>
          <ac:spMkLst>
            <pc:docMk/>
            <pc:sldMk cId="840809386" sldId="319"/>
            <ac:spMk id="4" creationId="{769A73FF-2256-7D90-42C0-A6D7E3E50E83}"/>
          </ac:spMkLst>
        </pc:spChg>
      </pc:sldChg>
      <pc:sldChg chg="addSp del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388029687" sldId="320"/>
        </pc:sldMkLst>
        <pc:spChg chg="add del mod">
          <ac:chgData name="Hallvard Slettebø" userId="affc74ed4dd358d2" providerId="LiveId" clId="{A1A6D717-5E1E-42ED-8295-2A21092C83CE}" dt="2025-09-24T18:50:43.976" v="582" actId="20577"/>
          <ac:spMkLst>
            <pc:docMk/>
            <pc:sldMk cId="3388029687" sldId="320"/>
            <ac:spMk id="2" creationId="{E8F1D7A9-7BA8-9323-5E42-5A11E706C394}"/>
          </ac:spMkLst>
        </pc:spChg>
        <pc:spChg chg="mod">
          <ac:chgData name="Hallvard Slettebø" userId="affc74ed4dd358d2" providerId="LiveId" clId="{A1A6D717-5E1E-42ED-8295-2A21092C83CE}" dt="2025-09-24T18:48:46.110" v="498" actId="26606"/>
          <ac:spMkLst>
            <pc:docMk/>
            <pc:sldMk cId="3388029687" sldId="320"/>
            <ac:spMk id="3" creationId="{97A6B5BA-DAA0-DCF1-EFB8-D758746FEF86}"/>
          </ac:spMkLst>
        </pc:spChg>
        <pc:spChg chg="mod">
          <ac:chgData name="Hallvard Slettebø" userId="affc74ed4dd358d2" providerId="LiveId" clId="{A1A6D717-5E1E-42ED-8295-2A21092C83CE}" dt="2025-09-24T18:51:32.483" v="604" actId="20577"/>
          <ac:spMkLst>
            <pc:docMk/>
            <pc:sldMk cId="3388029687" sldId="320"/>
            <ac:spMk id="4" creationId="{32360CD9-DA16-D01F-B370-401B0B3ED29B}"/>
          </ac:spMkLst>
        </pc:spChg>
        <pc:picChg chg="add mod">
          <ac:chgData name="Hallvard Slettebø" userId="affc74ed4dd358d2" providerId="LiveId" clId="{A1A6D717-5E1E-42ED-8295-2A21092C83CE}" dt="2025-09-24T18:51:43.875" v="606" actId="14100"/>
          <ac:picMkLst>
            <pc:docMk/>
            <pc:sldMk cId="3388029687" sldId="320"/>
            <ac:picMk id="4098" creationId="{DF79B648-ECCC-F004-6555-DC98840351E2}"/>
          </ac:picMkLst>
        </pc:picChg>
      </pc:sldChg>
      <pc:sldChg chg="modSp new mod modTransition">
        <pc:chgData name="Hallvard Slettebø" userId="affc74ed4dd358d2" providerId="LiveId" clId="{A1A6D717-5E1E-42ED-8295-2A21092C83CE}" dt="2025-09-25T06:08:54.452" v="2288"/>
        <pc:sldMkLst>
          <pc:docMk/>
          <pc:sldMk cId="2276256616" sldId="321"/>
        </pc:sldMkLst>
        <pc:spChg chg="mod">
          <ac:chgData name="Hallvard Slettebø" userId="affc74ed4dd358d2" providerId="LiveId" clId="{A1A6D717-5E1E-42ED-8295-2A21092C83CE}" dt="2025-09-24T18:57:26.935" v="925" actId="20577"/>
          <ac:spMkLst>
            <pc:docMk/>
            <pc:sldMk cId="2276256616" sldId="321"/>
            <ac:spMk id="2" creationId="{8BA8FE84-1AF5-233B-7648-6DF91CEC972E}"/>
          </ac:spMkLst>
        </pc:spChg>
        <pc:spChg chg="mod">
          <ac:chgData name="Hallvard Slettebø" userId="affc74ed4dd358d2" providerId="LiveId" clId="{A1A6D717-5E1E-42ED-8295-2A21092C83CE}" dt="2025-09-24T18:52:37.900" v="669" actId="20577"/>
          <ac:spMkLst>
            <pc:docMk/>
            <pc:sldMk cId="2276256616" sldId="321"/>
            <ac:spMk id="4" creationId="{97F64EF5-52BA-91FF-3FDD-FB87B22D3E26}"/>
          </ac:spMkLst>
        </pc:spChg>
      </pc:sldChg>
      <pc:sldChg chg="addSp del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604425451" sldId="322"/>
        </pc:sldMkLst>
        <pc:spChg chg="mod">
          <ac:chgData name="Hallvard Slettebø" userId="affc74ed4dd358d2" providerId="LiveId" clId="{A1A6D717-5E1E-42ED-8295-2A21092C83CE}" dt="2025-09-24T19:01:49.894" v="973" actId="6549"/>
          <ac:spMkLst>
            <pc:docMk/>
            <pc:sldMk cId="604425451" sldId="322"/>
            <ac:spMk id="4" creationId="{03ECE754-E12D-69C9-1077-64195A277007}"/>
          </ac:spMkLst>
        </pc:spChg>
        <pc:picChg chg="add mod">
          <ac:chgData name="Hallvard Slettebø" userId="affc74ed4dd358d2" providerId="LiveId" clId="{A1A6D717-5E1E-42ED-8295-2A21092C83CE}" dt="2025-09-24T19:01:42.378" v="971" actId="1076"/>
          <ac:picMkLst>
            <pc:docMk/>
            <pc:sldMk cId="604425451" sldId="322"/>
            <ac:picMk id="6" creationId="{933D9A9C-038E-20FE-33DB-774396A7396B}"/>
          </ac:picMkLst>
        </pc:picChg>
      </pc:sldChg>
      <pc:sldChg chg="addSp del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1518222920" sldId="323"/>
        </pc:sldMkLst>
        <pc:spChg chg="mod">
          <ac:chgData name="Hallvard Slettebø" userId="affc74ed4dd358d2" providerId="LiveId" clId="{A1A6D717-5E1E-42ED-8295-2A21092C83CE}" dt="2025-09-24T19:01:55.348" v="974" actId="6549"/>
          <ac:spMkLst>
            <pc:docMk/>
            <pc:sldMk cId="1518222920" sldId="323"/>
            <ac:spMk id="4" creationId="{972EB02D-09AE-E750-9F48-A7A862539767}"/>
          </ac:spMkLst>
        </pc:spChg>
        <pc:picChg chg="add mod">
          <ac:chgData name="Hallvard Slettebø" userId="affc74ed4dd358d2" providerId="LiveId" clId="{A1A6D717-5E1E-42ED-8295-2A21092C83CE}" dt="2025-09-24T19:01:32.205" v="969" actId="1076"/>
          <ac:picMkLst>
            <pc:docMk/>
            <pc:sldMk cId="1518222920" sldId="323"/>
            <ac:picMk id="6" creationId="{593BFC0A-01C8-347C-887D-FBC3238FF380}"/>
          </ac:picMkLst>
        </pc:picChg>
      </pc:sldChg>
      <pc:sldChg chg="addSp delSp modSp new mod modTransition">
        <pc:chgData name="Hallvard Slettebø" userId="affc74ed4dd358d2" providerId="LiveId" clId="{A1A6D717-5E1E-42ED-8295-2A21092C83CE}" dt="2025-09-25T09:03:38.614" v="3124" actId="20577"/>
        <pc:sldMkLst>
          <pc:docMk/>
          <pc:sldMk cId="3301381326" sldId="324"/>
        </pc:sldMkLst>
        <pc:spChg chg="mod">
          <ac:chgData name="Hallvard Slettebø" userId="affc74ed4dd358d2" providerId="LiveId" clId="{A1A6D717-5E1E-42ED-8295-2A21092C83CE}" dt="2025-09-25T09:03:38.614" v="3124" actId="20577"/>
          <ac:spMkLst>
            <pc:docMk/>
            <pc:sldMk cId="3301381326" sldId="324"/>
            <ac:spMk id="4" creationId="{A115340A-451C-7389-887E-9C3F3D64EDE5}"/>
          </ac:spMkLst>
        </pc:spChg>
        <pc:picChg chg="add mod">
          <ac:chgData name="Hallvard Slettebø" userId="affc74ed4dd358d2" providerId="LiveId" clId="{A1A6D717-5E1E-42ED-8295-2A21092C83CE}" dt="2025-09-25T09:03:28.310" v="3121" actId="14100"/>
          <ac:picMkLst>
            <pc:docMk/>
            <pc:sldMk cId="3301381326" sldId="324"/>
            <ac:picMk id="6" creationId="{E2077B0A-FC63-7A29-C88D-B5F78BE7D387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138653043" sldId="325"/>
        </pc:sldMkLst>
        <pc:spChg chg="mod">
          <ac:chgData name="Hallvard Slettebø" userId="affc74ed4dd358d2" providerId="LiveId" clId="{A1A6D717-5E1E-42ED-8295-2A21092C83CE}" dt="2025-09-24T19:04:21.916" v="1016" actId="1076"/>
          <ac:spMkLst>
            <pc:docMk/>
            <pc:sldMk cId="3138653043" sldId="325"/>
            <ac:spMk id="2" creationId="{BF9DD0D8-7BD4-FECE-F101-1CB1158B47F6}"/>
          </ac:spMkLst>
        </pc:spChg>
        <pc:picChg chg="add mod">
          <ac:chgData name="Hallvard Slettebø" userId="affc74ed4dd358d2" providerId="LiveId" clId="{A1A6D717-5E1E-42ED-8295-2A21092C83CE}" dt="2025-09-24T19:04:40.014" v="1021" actId="14100"/>
          <ac:picMkLst>
            <pc:docMk/>
            <pc:sldMk cId="3138653043" sldId="325"/>
            <ac:picMk id="5" creationId="{DA3732A4-7906-5ECC-059F-F056ECAE1184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1562642561" sldId="326"/>
        </pc:sldMkLst>
        <pc:spChg chg="mod">
          <ac:chgData name="Hallvard Slettebø" userId="affc74ed4dd358d2" providerId="LiveId" clId="{A1A6D717-5E1E-42ED-8295-2A21092C83CE}" dt="2025-09-25T04:48:53.250" v="1029" actId="14100"/>
          <ac:spMkLst>
            <pc:docMk/>
            <pc:sldMk cId="1562642561" sldId="326"/>
            <ac:spMk id="2" creationId="{CD6B13A1-638E-BA5B-9EF4-169E3990A4F1}"/>
          </ac:spMkLst>
        </pc:spChg>
        <pc:picChg chg="add mod">
          <ac:chgData name="Hallvard Slettebø" userId="affc74ed4dd358d2" providerId="LiveId" clId="{A1A6D717-5E1E-42ED-8295-2A21092C83CE}" dt="2025-09-25T04:49:20.368" v="1035" actId="1076"/>
          <ac:picMkLst>
            <pc:docMk/>
            <pc:sldMk cId="1562642561" sldId="326"/>
            <ac:picMk id="5" creationId="{7D6F0153-C64D-BB70-5073-2A1C70D220AB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923764906" sldId="327"/>
        </pc:sldMkLst>
        <pc:spChg chg="mod">
          <ac:chgData name="Hallvard Slettebø" userId="affc74ed4dd358d2" providerId="LiveId" clId="{A1A6D717-5E1E-42ED-8295-2A21092C83CE}" dt="2025-09-25T04:50:15.763" v="1053" actId="6549"/>
          <ac:spMkLst>
            <pc:docMk/>
            <pc:sldMk cId="3923764906" sldId="327"/>
            <ac:spMk id="2" creationId="{8C65FBF8-5184-E200-9399-34D2E3069CDD}"/>
          </ac:spMkLst>
        </pc:spChg>
        <pc:picChg chg="add mod">
          <ac:chgData name="Hallvard Slettebø" userId="affc74ed4dd358d2" providerId="LiveId" clId="{A1A6D717-5E1E-42ED-8295-2A21092C83CE}" dt="2025-09-25T04:49:59.679" v="1050" actId="1076"/>
          <ac:picMkLst>
            <pc:docMk/>
            <pc:sldMk cId="3923764906" sldId="327"/>
            <ac:picMk id="5" creationId="{A6CDE71D-8B3E-DF2E-0D13-0D84F307EEB7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2943594644" sldId="328"/>
        </pc:sldMkLst>
        <pc:spChg chg="mod">
          <ac:chgData name="Hallvard Slettebø" userId="affc74ed4dd358d2" providerId="LiveId" clId="{A1A6D717-5E1E-42ED-8295-2A21092C83CE}" dt="2025-09-25T04:50:38.823" v="1061" actId="122"/>
          <ac:spMkLst>
            <pc:docMk/>
            <pc:sldMk cId="2943594644" sldId="328"/>
            <ac:spMk id="2" creationId="{D5CCE4AC-A96C-37BB-170B-26DC84DC251F}"/>
          </ac:spMkLst>
        </pc:spChg>
        <pc:picChg chg="add mod">
          <ac:chgData name="Hallvard Slettebø" userId="affc74ed4dd358d2" providerId="LiveId" clId="{A1A6D717-5E1E-42ED-8295-2A21092C83CE}" dt="2025-09-25T04:51:06.227" v="1068" actId="1076"/>
          <ac:picMkLst>
            <pc:docMk/>
            <pc:sldMk cId="2943594644" sldId="328"/>
            <ac:picMk id="5" creationId="{A20E8061-A4F2-5FB9-2513-F19D6A04CB4F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1476268757" sldId="329"/>
        </pc:sldMkLst>
        <pc:spChg chg="mod">
          <ac:chgData name="Hallvard Slettebø" userId="affc74ed4dd358d2" providerId="LiveId" clId="{A1A6D717-5E1E-42ED-8295-2A21092C83CE}" dt="2025-09-25T04:51:44.236" v="1087" actId="14100"/>
          <ac:spMkLst>
            <pc:docMk/>
            <pc:sldMk cId="1476268757" sldId="329"/>
            <ac:spMk id="2" creationId="{AB67BC8D-4B17-EBAD-92CC-133415DE9DD3}"/>
          </ac:spMkLst>
        </pc:spChg>
        <pc:picChg chg="add mod modCrop">
          <ac:chgData name="Hallvard Slettebø" userId="affc74ed4dd358d2" providerId="LiveId" clId="{A1A6D717-5E1E-42ED-8295-2A21092C83CE}" dt="2025-09-25T04:52:09.564" v="1093" actId="14100"/>
          <ac:picMkLst>
            <pc:docMk/>
            <pc:sldMk cId="1476268757" sldId="329"/>
            <ac:picMk id="5" creationId="{8E664F7B-0335-989E-B413-115DEEDEEB87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482975761" sldId="330"/>
        </pc:sldMkLst>
        <pc:spChg chg="mod">
          <ac:chgData name="Hallvard Slettebø" userId="affc74ed4dd358d2" providerId="LiveId" clId="{A1A6D717-5E1E-42ED-8295-2A21092C83CE}" dt="2025-09-25T04:52:48.746" v="1101" actId="122"/>
          <ac:spMkLst>
            <pc:docMk/>
            <pc:sldMk cId="3482975761" sldId="330"/>
            <ac:spMk id="2" creationId="{2B3BB167-9031-0B4B-3AEA-202E58B353C2}"/>
          </ac:spMkLst>
        </pc:spChg>
        <pc:picChg chg="add mod">
          <ac:chgData name="Hallvard Slettebø" userId="affc74ed4dd358d2" providerId="LiveId" clId="{A1A6D717-5E1E-42ED-8295-2A21092C83CE}" dt="2025-09-25T04:53:08.409" v="1106" actId="1076"/>
          <ac:picMkLst>
            <pc:docMk/>
            <pc:sldMk cId="3482975761" sldId="330"/>
            <ac:picMk id="5" creationId="{7301BEFA-6A78-33FB-4DB6-CB35487455BB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1653380469" sldId="331"/>
        </pc:sldMkLst>
        <pc:spChg chg="mod">
          <ac:chgData name="Hallvard Slettebø" userId="affc74ed4dd358d2" providerId="LiveId" clId="{A1A6D717-5E1E-42ED-8295-2A21092C83CE}" dt="2025-09-25T04:53:45.549" v="1112" actId="122"/>
          <ac:spMkLst>
            <pc:docMk/>
            <pc:sldMk cId="1653380469" sldId="331"/>
            <ac:spMk id="2" creationId="{CC79D06F-6125-71B1-8AA0-BCBCA95091CB}"/>
          </ac:spMkLst>
        </pc:spChg>
        <pc:picChg chg="add mod">
          <ac:chgData name="Hallvard Slettebø" userId="affc74ed4dd358d2" providerId="LiveId" clId="{A1A6D717-5E1E-42ED-8295-2A21092C83CE}" dt="2025-09-25T04:54:06.986" v="1118" actId="1076"/>
          <ac:picMkLst>
            <pc:docMk/>
            <pc:sldMk cId="1653380469" sldId="331"/>
            <ac:picMk id="5" creationId="{A4050E67-578A-5F2E-B5DC-F78B80CEEA37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1761701814" sldId="332"/>
        </pc:sldMkLst>
        <pc:spChg chg="mod">
          <ac:chgData name="Hallvard Slettebø" userId="affc74ed4dd358d2" providerId="LiveId" clId="{A1A6D717-5E1E-42ED-8295-2A21092C83CE}" dt="2025-09-25T04:54:37.871" v="1126" actId="122"/>
          <ac:spMkLst>
            <pc:docMk/>
            <pc:sldMk cId="1761701814" sldId="332"/>
            <ac:spMk id="2" creationId="{BD24AB65-A4C0-0ADA-B3BD-8EC14583F315}"/>
          </ac:spMkLst>
        </pc:spChg>
        <pc:picChg chg="add mod">
          <ac:chgData name="Hallvard Slettebø" userId="affc74ed4dd358d2" providerId="LiveId" clId="{A1A6D717-5E1E-42ED-8295-2A21092C83CE}" dt="2025-09-25T04:55:05.180" v="1133" actId="14100"/>
          <ac:picMkLst>
            <pc:docMk/>
            <pc:sldMk cId="1761701814" sldId="332"/>
            <ac:picMk id="5" creationId="{94447746-0772-8A15-3757-30FC0FF1D11A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1148607144" sldId="333"/>
        </pc:sldMkLst>
        <pc:spChg chg="mod">
          <ac:chgData name="Hallvard Slettebø" userId="affc74ed4dd358d2" providerId="LiveId" clId="{A1A6D717-5E1E-42ED-8295-2A21092C83CE}" dt="2025-09-25T04:55:48.830" v="1147" actId="122"/>
          <ac:spMkLst>
            <pc:docMk/>
            <pc:sldMk cId="1148607144" sldId="333"/>
            <ac:spMk id="2" creationId="{13F16727-E045-3507-9B38-7F78B9685E59}"/>
          </ac:spMkLst>
        </pc:spChg>
        <pc:picChg chg="add mod">
          <ac:chgData name="Hallvard Slettebø" userId="affc74ed4dd358d2" providerId="LiveId" clId="{A1A6D717-5E1E-42ED-8295-2A21092C83CE}" dt="2025-09-25T04:56:27.865" v="1157" actId="1076"/>
          <ac:picMkLst>
            <pc:docMk/>
            <pc:sldMk cId="1148607144" sldId="333"/>
            <ac:picMk id="5" creationId="{88E51702-7AC2-7E34-6370-4295750B6F44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797048954" sldId="334"/>
        </pc:sldMkLst>
        <pc:spChg chg="mod">
          <ac:chgData name="Hallvard Slettebø" userId="affc74ed4dd358d2" providerId="LiveId" clId="{A1A6D717-5E1E-42ED-8295-2A21092C83CE}" dt="2025-09-25T04:56:54.817" v="1168" actId="122"/>
          <ac:spMkLst>
            <pc:docMk/>
            <pc:sldMk cId="797048954" sldId="334"/>
            <ac:spMk id="2" creationId="{DBF93E01-0A94-3AFF-44BB-318CF25740BB}"/>
          </ac:spMkLst>
        </pc:spChg>
        <pc:picChg chg="add mod">
          <ac:chgData name="Hallvard Slettebø" userId="affc74ed4dd358d2" providerId="LiveId" clId="{A1A6D717-5E1E-42ED-8295-2A21092C83CE}" dt="2025-09-25T04:57:13.827" v="1174" actId="1076"/>
          <ac:picMkLst>
            <pc:docMk/>
            <pc:sldMk cId="797048954" sldId="334"/>
            <ac:picMk id="5" creationId="{6575F4CA-6E28-CEF9-26F6-91024B57C3EC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701924022" sldId="335"/>
        </pc:sldMkLst>
        <pc:spChg chg="mod">
          <ac:chgData name="Hallvard Slettebø" userId="affc74ed4dd358d2" providerId="LiveId" clId="{A1A6D717-5E1E-42ED-8295-2A21092C83CE}" dt="2025-09-25T04:57:40.287" v="1182" actId="122"/>
          <ac:spMkLst>
            <pc:docMk/>
            <pc:sldMk cId="701924022" sldId="335"/>
            <ac:spMk id="2" creationId="{5ECA2164-B016-A5E7-A74C-96FB938C9FB2}"/>
          </ac:spMkLst>
        </pc:spChg>
        <pc:picChg chg="add mod">
          <ac:chgData name="Hallvard Slettebø" userId="affc74ed4dd358d2" providerId="LiveId" clId="{A1A6D717-5E1E-42ED-8295-2A21092C83CE}" dt="2025-09-25T04:58:29.305" v="1193" actId="1076"/>
          <ac:picMkLst>
            <pc:docMk/>
            <pc:sldMk cId="701924022" sldId="335"/>
            <ac:picMk id="5" creationId="{FDA4FA6F-1EF2-C75A-DC14-3B36112F6222}"/>
          </ac:picMkLst>
        </pc:picChg>
        <pc:picChg chg="add mod">
          <ac:chgData name="Hallvard Slettebø" userId="affc74ed4dd358d2" providerId="LiveId" clId="{A1A6D717-5E1E-42ED-8295-2A21092C83CE}" dt="2025-09-25T04:58:11.233" v="1190" actId="14100"/>
          <ac:picMkLst>
            <pc:docMk/>
            <pc:sldMk cId="701924022" sldId="335"/>
            <ac:picMk id="7" creationId="{40BB938B-A1D0-6217-7E29-C503B5FA67F0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810210545" sldId="336"/>
        </pc:sldMkLst>
        <pc:spChg chg="mod">
          <ac:chgData name="Hallvard Slettebø" userId="affc74ed4dd358d2" providerId="LiveId" clId="{A1A6D717-5E1E-42ED-8295-2A21092C83CE}" dt="2025-09-25T04:59:14.891" v="1212" actId="20577"/>
          <ac:spMkLst>
            <pc:docMk/>
            <pc:sldMk cId="3810210545" sldId="336"/>
            <ac:spMk id="2" creationId="{0511C6B1-5EA4-0AE3-AEAE-CB0D0AA1E498}"/>
          </ac:spMkLst>
        </pc:spChg>
        <pc:picChg chg="add mod">
          <ac:chgData name="Hallvard Slettebø" userId="affc74ed4dd358d2" providerId="LiveId" clId="{A1A6D717-5E1E-42ED-8295-2A21092C83CE}" dt="2025-09-25T04:59:36.731" v="1218" actId="1076"/>
          <ac:picMkLst>
            <pc:docMk/>
            <pc:sldMk cId="3810210545" sldId="336"/>
            <ac:picMk id="5" creationId="{467E780A-FE4E-EBF3-8069-C13BAF5E3C07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190435520" sldId="337"/>
        </pc:sldMkLst>
        <pc:spChg chg="mod">
          <ac:chgData name="Hallvard Slettebø" userId="affc74ed4dd358d2" providerId="LiveId" clId="{A1A6D717-5E1E-42ED-8295-2A21092C83CE}" dt="2025-09-25T05:00:02.619" v="1244" actId="20577"/>
          <ac:spMkLst>
            <pc:docMk/>
            <pc:sldMk cId="3190435520" sldId="337"/>
            <ac:spMk id="2" creationId="{FD7C7543-7DB5-9B93-F90D-CA860AE3315F}"/>
          </ac:spMkLst>
        </pc:spChg>
        <pc:picChg chg="add mod">
          <ac:chgData name="Hallvard Slettebø" userId="affc74ed4dd358d2" providerId="LiveId" clId="{A1A6D717-5E1E-42ED-8295-2A21092C83CE}" dt="2025-09-25T05:00:28.453" v="1249" actId="1076"/>
          <ac:picMkLst>
            <pc:docMk/>
            <pc:sldMk cId="3190435520" sldId="337"/>
            <ac:picMk id="5" creationId="{571E51BD-DBFE-485E-FC2A-7C4777F6B35C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941506945" sldId="338"/>
        </pc:sldMkLst>
        <pc:spChg chg="mod">
          <ac:chgData name="Hallvard Slettebø" userId="affc74ed4dd358d2" providerId="LiveId" clId="{A1A6D717-5E1E-42ED-8295-2A21092C83CE}" dt="2025-09-25T05:01:00.162" v="1258" actId="122"/>
          <ac:spMkLst>
            <pc:docMk/>
            <pc:sldMk cId="941506945" sldId="338"/>
            <ac:spMk id="2" creationId="{08E95E41-D9F0-E811-FE2D-5C121D32A267}"/>
          </ac:spMkLst>
        </pc:spChg>
        <pc:picChg chg="add mod">
          <ac:chgData name="Hallvard Slettebø" userId="affc74ed4dd358d2" providerId="LiveId" clId="{A1A6D717-5E1E-42ED-8295-2A21092C83CE}" dt="2025-09-25T05:01:18.381" v="1264" actId="1076"/>
          <ac:picMkLst>
            <pc:docMk/>
            <pc:sldMk cId="941506945" sldId="338"/>
            <ac:picMk id="5" creationId="{10174AD7-5C85-7C86-8A79-784BE572C7EA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90324002" sldId="339"/>
        </pc:sldMkLst>
        <pc:spChg chg="mod">
          <ac:chgData name="Hallvard Slettebø" userId="affc74ed4dd358d2" providerId="LiveId" clId="{A1A6D717-5E1E-42ED-8295-2A21092C83CE}" dt="2025-09-25T05:02:00.904" v="1300" actId="122"/>
          <ac:spMkLst>
            <pc:docMk/>
            <pc:sldMk cId="90324002" sldId="339"/>
            <ac:spMk id="2" creationId="{20FC42E1-22A6-94B7-2254-1D0E0FD2CA2E}"/>
          </ac:spMkLst>
        </pc:spChg>
        <pc:picChg chg="add mod">
          <ac:chgData name="Hallvard Slettebø" userId="affc74ed4dd358d2" providerId="LiveId" clId="{A1A6D717-5E1E-42ED-8295-2A21092C83CE}" dt="2025-09-25T05:02:19.442" v="1306" actId="1076"/>
          <ac:picMkLst>
            <pc:docMk/>
            <pc:sldMk cId="90324002" sldId="339"/>
            <ac:picMk id="5" creationId="{DF354443-291F-0C53-D6DF-7208620DD3F0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697191295" sldId="340"/>
        </pc:sldMkLst>
        <pc:spChg chg="mod">
          <ac:chgData name="Hallvard Slettebø" userId="affc74ed4dd358d2" providerId="LiveId" clId="{A1A6D717-5E1E-42ED-8295-2A21092C83CE}" dt="2025-09-25T05:02:49.762" v="1311" actId="122"/>
          <ac:spMkLst>
            <pc:docMk/>
            <pc:sldMk cId="3697191295" sldId="340"/>
            <ac:spMk id="2" creationId="{6A3BEDC2-4F7B-8C9C-84AD-731280D45A22}"/>
          </ac:spMkLst>
        </pc:spChg>
        <pc:picChg chg="add mod">
          <ac:chgData name="Hallvard Slettebø" userId="affc74ed4dd358d2" providerId="LiveId" clId="{A1A6D717-5E1E-42ED-8295-2A21092C83CE}" dt="2025-09-25T05:03:03.413" v="1316" actId="14100"/>
          <ac:picMkLst>
            <pc:docMk/>
            <pc:sldMk cId="3697191295" sldId="340"/>
            <ac:picMk id="5" creationId="{AA4208E0-02BD-38B0-2559-7A79C46CED0F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504548282" sldId="341"/>
        </pc:sldMkLst>
        <pc:spChg chg="mod">
          <ac:chgData name="Hallvard Slettebø" userId="affc74ed4dd358d2" providerId="LiveId" clId="{A1A6D717-5E1E-42ED-8295-2A21092C83CE}" dt="2025-09-25T05:03:28.281" v="1321" actId="122"/>
          <ac:spMkLst>
            <pc:docMk/>
            <pc:sldMk cId="3504548282" sldId="341"/>
            <ac:spMk id="2" creationId="{2AD12F81-12BF-6A86-1405-8AE218ECAD39}"/>
          </ac:spMkLst>
        </pc:spChg>
        <pc:picChg chg="add mod">
          <ac:chgData name="Hallvard Slettebø" userId="affc74ed4dd358d2" providerId="LiveId" clId="{A1A6D717-5E1E-42ED-8295-2A21092C83CE}" dt="2025-09-25T05:03:57.261" v="1327" actId="1076"/>
          <ac:picMkLst>
            <pc:docMk/>
            <pc:sldMk cId="3504548282" sldId="341"/>
            <ac:picMk id="5" creationId="{506D24C9-C97A-164F-5F56-E7CEF643B350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046310331" sldId="342"/>
        </pc:sldMkLst>
        <pc:spChg chg="mod">
          <ac:chgData name="Hallvard Slettebø" userId="affc74ed4dd358d2" providerId="LiveId" clId="{A1A6D717-5E1E-42ED-8295-2A21092C83CE}" dt="2025-09-25T05:04:24.244" v="1332" actId="122"/>
          <ac:spMkLst>
            <pc:docMk/>
            <pc:sldMk cId="3046310331" sldId="342"/>
            <ac:spMk id="2" creationId="{3E3EA1A3-82E6-0CF7-1CE6-2437922218FA}"/>
          </ac:spMkLst>
        </pc:spChg>
        <pc:picChg chg="add mod">
          <ac:chgData name="Hallvard Slettebø" userId="affc74ed4dd358d2" providerId="LiveId" clId="{A1A6D717-5E1E-42ED-8295-2A21092C83CE}" dt="2025-09-25T05:04:42.323" v="1337" actId="1076"/>
          <ac:picMkLst>
            <pc:docMk/>
            <pc:sldMk cId="3046310331" sldId="342"/>
            <ac:picMk id="5" creationId="{9D3100D7-4BD9-9842-3F6B-572E0D162F00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4076962118" sldId="343"/>
        </pc:sldMkLst>
        <pc:spChg chg="mod">
          <ac:chgData name="Hallvard Slettebø" userId="affc74ed4dd358d2" providerId="LiveId" clId="{A1A6D717-5E1E-42ED-8295-2A21092C83CE}" dt="2025-09-25T05:05:30.361" v="1349" actId="14100"/>
          <ac:spMkLst>
            <pc:docMk/>
            <pc:sldMk cId="4076962118" sldId="343"/>
            <ac:spMk id="2" creationId="{28DF569E-C6FE-24FA-A311-6B5E5FAA2FE2}"/>
          </ac:spMkLst>
        </pc:spChg>
        <pc:picChg chg="add mod">
          <ac:chgData name="Hallvard Slettebø" userId="affc74ed4dd358d2" providerId="LiveId" clId="{A1A6D717-5E1E-42ED-8295-2A21092C83CE}" dt="2025-09-25T05:05:35.372" v="1350" actId="14100"/>
          <ac:picMkLst>
            <pc:docMk/>
            <pc:sldMk cId="4076962118" sldId="343"/>
            <ac:picMk id="5" creationId="{B30D278C-FB64-FE13-D8CE-51C84010FA5E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2184275718" sldId="344"/>
        </pc:sldMkLst>
        <pc:spChg chg="mod">
          <ac:chgData name="Hallvard Slettebø" userId="affc74ed4dd358d2" providerId="LiveId" clId="{A1A6D717-5E1E-42ED-8295-2A21092C83CE}" dt="2025-09-25T05:06:07.741" v="1361" actId="122"/>
          <ac:spMkLst>
            <pc:docMk/>
            <pc:sldMk cId="2184275718" sldId="344"/>
            <ac:spMk id="2" creationId="{A05594F2-CC18-2A4A-3D2F-CFA216AC661E}"/>
          </ac:spMkLst>
        </pc:spChg>
        <pc:picChg chg="add mod">
          <ac:chgData name="Hallvard Slettebø" userId="affc74ed4dd358d2" providerId="LiveId" clId="{A1A6D717-5E1E-42ED-8295-2A21092C83CE}" dt="2025-09-25T05:06:25.600" v="1366" actId="1076"/>
          <ac:picMkLst>
            <pc:docMk/>
            <pc:sldMk cId="2184275718" sldId="344"/>
            <ac:picMk id="5" creationId="{090B4DF6-9AD2-508C-D443-F80210AE7BAD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902907480" sldId="345"/>
        </pc:sldMkLst>
        <pc:spChg chg="mod">
          <ac:chgData name="Hallvard Slettebø" userId="affc74ed4dd358d2" providerId="LiveId" clId="{A1A6D717-5E1E-42ED-8295-2A21092C83CE}" dt="2025-09-25T05:06:54.502" v="1371" actId="122"/>
          <ac:spMkLst>
            <pc:docMk/>
            <pc:sldMk cId="902907480" sldId="345"/>
            <ac:spMk id="2" creationId="{44FCC595-B975-C89B-4201-86F973328937}"/>
          </ac:spMkLst>
        </pc:spChg>
        <pc:picChg chg="add mod">
          <ac:chgData name="Hallvard Slettebø" userId="affc74ed4dd358d2" providerId="LiveId" clId="{A1A6D717-5E1E-42ED-8295-2A21092C83CE}" dt="2025-09-25T05:07:13.934" v="1378" actId="1076"/>
          <ac:picMkLst>
            <pc:docMk/>
            <pc:sldMk cId="902907480" sldId="345"/>
            <ac:picMk id="5" creationId="{F536AA78-6E62-FDEB-BA02-00C7B04A22C7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724728605" sldId="346"/>
        </pc:sldMkLst>
        <pc:spChg chg="mod">
          <ac:chgData name="Hallvard Slettebø" userId="affc74ed4dd358d2" providerId="LiveId" clId="{A1A6D717-5E1E-42ED-8295-2A21092C83CE}" dt="2025-09-25T05:07:43.130" v="1383" actId="122"/>
          <ac:spMkLst>
            <pc:docMk/>
            <pc:sldMk cId="3724728605" sldId="346"/>
            <ac:spMk id="2" creationId="{5D5C577D-138D-A0D3-A069-D88B760905DC}"/>
          </ac:spMkLst>
        </pc:spChg>
        <pc:picChg chg="add mod">
          <ac:chgData name="Hallvard Slettebø" userId="affc74ed4dd358d2" providerId="LiveId" clId="{A1A6D717-5E1E-42ED-8295-2A21092C83CE}" dt="2025-09-25T05:07:54.089" v="1386" actId="962"/>
          <ac:picMkLst>
            <pc:docMk/>
            <pc:sldMk cId="3724728605" sldId="346"/>
            <ac:picMk id="5" creationId="{73B503AC-C84D-9241-FF39-23E44FB0C935}"/>
          </ac:picMkLst>
        </pc:picChg>
      </pc:sldChg>
      <pc:sldChg chg="add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2972983219" sldId="347"/>
        </pc:sldMkLst>
        <pc:spChg chg="mod">
          <ac:chgData name="Hallvard Slettebø" userId="affc74ed4dd358d2" providerId="LiveId" clId="{A1A6D717-5E1E-42ED-8295-2A21092C83CE}" dt="2025-09-25T05:08:27.504" v="1392" actId="122"/>
          <ac:spMkLst>
            <pc:docMk/>
            <pc:sldMk cId="2972983219" sldId="347"/>
            <ac:spMk id="2" creationId="{F298F67A-9928-E79F-BD49-FC604FC648C4}"/>
          </ac:spMkLst>
        </pc:spChg>
        <pc:picChg chg="add mod">
          <ac:chgData name="Hallvard Slettebø" userId="affc74ed4dd358d2" providerId="LiveId" clId="{A1A6D717-5E1E-42ED-8295-2A21092C83CE}" dt="2025-09-25T05:08:53.557" v="1398" actId="1076"/>
          <ac:picMkLst>
            <pc:docMk/>
            <pc:sldMk cId="2972983219" sldId="347"/>
            <ac:picMk id="5" creationId="{A64B5D5F-37FB-8FB3-EA58-58A0978E4D39}"/>
          </ac:picMkLst>
        </pc:picChg>
      </pc:sldChg>
      <pc:sldChg chg="addSp del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993431020" sldId="348"/>
        </pc:sldMkLst>
        <pc:spChg chg="mod">
          <ac:chgData name="Hallvard Slettebø" userId="affc74ed4dd358d2" providerId="LiveId" clId="{A1A6D717-5E1E-42ED-8295-2A21092C83CE}" dt="2025-09-25T05:34:00.609" v="1882" actId="20577"/>
          <ac:spMkLst>
            <pc:docMk/>
            <pc:sldMk cId="3993431020" sldId="348"/>
            <ac:spMk id="4" creationId="{E664FA52-80DF-F1E7-FFBC-84FD089CB9DE}"/>
          </ac:spMkLst>
        </pc:spChg>
        <pc:picChg chg="add mod">
          <ac:chgData name="Hallvard Slettebø" userId="affc74ed4dd358d2" providerId="LiveId" clId="{A1A6D717-5E1E-42ED-8295-2A21092C83CE}" dt="2025-09-25T05:35:25.605" v="1914" actId="1076"/>
          <ac:picMkLst>
            <pc:docMk/>
            <pc:sldMk cId="3993431020" sldId="348"/>
            <ac:picMk id="6" creationId="{1A9113C7-BE3D-8569-6A50-9A20F90DA48A}"/>
          </ac:picMkLst>
        </pc:picChg>
        <pc:picChg chg="add mod">
          <ac:chgData name="Hallvard Slettebø" userId="affc74ed4dd358d2" providerId="LiveId" clId="{A1A6D717-5E1E-42ED-8295-2A21092C83CE}" dt="2025-09-25T05:35:33.706" v="1918" actId="1076"/>
          <ac:picMkLst>
            <pc:docMk/>
            <pc:sldMk cId="3993431020" sldId="348"/>
            <ac:picMk id="8" creationId="{700AB644-13B1-A262-8051-7ABD2523D379}"/>
          </ac:picMkLst>
        </pc:picChg>
        <pc:picChg chg="add mod">
          <ac:chgData name="Hallvard Slettebø" userId="affc74ed4dd358d2" providerId="LiveId" clId="{A1A6D717-5E1E-42ED-8295-2A21092C83CE}" dt="2025-09-25T05:35:36.808" v="1920" actId="1076"/>
          <ac:picMkLst>
            <pc:docMk/>
            <pc:sldMk cId="3993431020" sldId="348"/>
            <ac:picMk id="10" creationId="{A7FDB33D-9846-9425-2CB7-10FBC2744F88}"/>
          </ac:picMkLst>
        </pc:picChg>
        <pc:picChg chg="add mod">
          <ac:chgData name="Hallvard Slettebø" userId="affc74ed4dd358d2" providerId="LiveId" clId="{A1A6D717-5E1E-42ED-8295-2A21092C83CE}" dt="2025-09-25T05:35:31.926" v="1917" actId="1076"/>
          <ac:picMkLst>
            <pc:docMk/>
            <pc:sldMk cId="3993431020" sldId="348"/>
            <ac:picMk id="12" creationId="{3DAF78DA-E2E6-010E-8C16-416E5D9250A6}"/>
          </ac:picMkLst>
        </pc:picChg>
        <pc:picChg chg="add mod">
          <ac:chgData name="Hallvard Slettebø" userId="affc74ed4dd358d2" providerId="LiveId" clId="{A1A6D717-5E1E-42ED-8295-2A21092C83CE}" dt="2025-09-25T05:35:35.188" v="1919" actId="1076"/>
          <ac:picMkLst>
            <pc:docMk/>
            <pc:sldMk cId="3993431020" sldId="348"/>
            <ac:picMk id="14" creationId="{293484D4-F987-80A7-CAFC-F9BA8FB9BC2E}"/>
          </ac:picMkLst>
        </pc:picChg>
        <pc:picChg chg="add mod">
          <ac:chgData name="Hallvard Slettebø" userId="affc74ed4dd358d2" providerId="LiveId" clId="{A1A6D717-5E1E-42ED-8295-2A21092C83CE}" dt="2025-09-25T05:35:39.418" v="1921" actId="1076"/>
          <ac:picMkLst>
            <pc:docMk/>
            <pc:sldMk cId="3993431020" sldId="348"/>
            <ac:picMk id="16" creationId="{CC8CFBF4-6A7B-F4EB-7D2B-4EC3E4F8293C}"/>
          </ac:picMkLst>
        </pc:picChg>
      </pc:sldChg>
      <pc:sldChg chg="addSp del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555738060" sldId="349"/>
        </pc:sldMkLst>
        <pc:spChg chg="mod">
          <ac:chgData name="Hallvard Slettebø" userId="affc74ed4dd358d2" providerId="LiveId" clId="{A1A6D717-5E1E-42ED-8295-2A21092C83CE}" dt="2025-09-25T05:40:38.496" v="2085" actId="20577"/>
          <ac:spMkLst>
            <pc:docMk/>
            <pc:sldMk cId="3555738060" sldId="349"/>
            <ac:spMk id="4" creationId="{793712D2-A559-1AF9-1C39-9E947647D9B3}"/>
          </ac:spMkLst>
        </pc:spChg>
        <pc:spChg chg="add mod">
          <ac:chgData name="Hallvard Slettebø" userId="affc74ed4dd358d2" providerId="LiveId" clId="{A1A6D717-5E1E-42ED-8295-2A21092C83CE}" dt="2025-09-25T05:40:12.303" v="2049" actId="20577"/>
          <ac:spMkLst>
            <pc:docMk/>
            <pc:sldMk cId="3555738060" sldId="349"/>
            <ac:spMk id="11" creationId="{55CA3312-964A-5B53-4AD3-5E509D285B03}"/>
          </ac:spMkLst>
        </pc:spChg>
        <pc:spChg chg="add mod">
          <ac:chgData name="Hallvard Slettebø" userId="affc74ed4dd358d2" providerId="LiveId" clId="{A1A6D717-5E1E-42ED-8295-2A21092C83CE}" dt="2025-09-25T05:40:29.484" v="2071" actId="1076"/>
          <ac:spMkLst>
            <pc:docMk/>
            <pc:sldMk cId="3555738060" sldId="349"/>
            <ac:spMk id="12" creationId="{FDF27BAD-AF51-08E9-48CD-C57FBE7D023E}"/>
          </ac:spMkLst>
        </pc:spChg>
        <pc:picChg chg="add mod">
          <ac:chgData name="Hallvard Slettebø" userId="affc74ed4dd358d2" providerId="LiveId" clId="{A1A6D717-5E1E-42ED-8295-2A21092C83CE}" dt="2025-09-25T05:39:44.012" v="2014" actId="1076"/>
          <ac:picMkLst>
            <pc:docMk/>
            <pc:sldMk cId="3555738060" sldId="349"/>
            <ac:picMk id="6" creationId="{1C448F1B-B787-62EB-4B5D-8AA6E11E1096}"/>
          </ac:picMkLst>
        </pc:picChg>
        <pc:picChg chg="add mod">
          <ac:chgData name="Hallvard Slettebø" userId="affc74ed4dd358d2" providerId="LiveId" clId="{A1A6D717-5E1E-42ED-8295-2A21092C83CE}" dt="2025-09-25T05:39:56.064" v="2018" actId="1076"/>
          <ac:picMkLst>
            <pc:docMk/>
            <pc:sldMk cId="3555738060" sldId="349"/>
            <ac:picMk id="8" creationId="{02F78154-3E35-EA3C-5C4C-F74113DCC3A0}"/>
          </ac:picMkLst>
        </pc:picChg>
        <pc:picChg chg="add mod">
          <ac:chgData name="Hallvard Slettebø" userId="affc74ed4dd358d2" providerId="LiveId" clId="{A1A6D717-5E1E-42ED-8295-2A21092C83CE}" dt="2025-09-25T05:39:57.598" v="2019" actId="1076"/>
          <ac:picMkLst>
            <pc:docMk/>
            <pc:sldMk cId="3555738060" sldId="349"/>
            <ac:picMk id="10" creationId="{97090490-1B23-7842-E7FB-17749AE50DEA}"/>
          </ac:picMkLst>
        </pc:picChg>
      </pc:sldChg>
      <pc:sldChg chg="addSp del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484017899" sldId="350"/>
        </pc:sldMkLst>
        <pc:spChg chg="mod">
          <ac:chgData name="Hallvard Slettebø" userId="affc74ed4dd358d2" providerId="LiveId" clId="{A1A6D717-5E1E-42ED-8295-2A21092C83CE}" dt="2025-09-25T05:46:21.878" v="2264" actId="14100"/>
          <ac:spMkLst>
            <pc:docMk/>
            <pc:sldMk cId="3484017899" sldId="350"/>
            <ac:spMk id="4" creationId="{3BDC5EF5-FFC8-1F61-37F8-C6835B092458}"/>
          </ac:spMkLst>
        </pc:spChg>
        <pc:picChg chg="add mod">
          <ac:chgData name="Hallvard Slettebø" userId="affc74ed4dd358d2" providerId="LiveId" clId="{A1A6D717-5E1E-42ED-8295-2A21092C83CE}" dt="2025-09-25T05:46:08.257" v="2254" actId="1076"/>
          <ac:picMkLst>
            <pc:docMk/>
            <pc:sldMk cId="3484017899" sldId="350"/>
            <ac:picMk id="7" creationId="{A16D8002-423C-8D00-A8A0-132E638EEDA5}"/>
          </ac:picMkLst>
        </pc:picChg>
      </pc:sldChg>
      <pc:sldChg chg="addSp delSp modSp new mod modTransition">
        <pc:chgData name="Hallvard Slettebø" userId="affc74ed4dd358d2" providerId="LiveId" clId="{A1A6D717-5E1E-42ED-8295-2A21092C83CE}" dt="2025-09-25T06:08:54.452" v="2288"/>
        <pc:sldMkLst>
          <pc:docMk/>
          <pc:sldMk cId="3045477759" sldId="351"/>
        </pc:sldMkLst>
        <pc:spChg chg="mod">
          <ac:chgData name="Hallvard Slettebø" userId="affc74ed4dd358d2" providerId="LiveId" clId="{A1A6D717-5E1E-42ED-8295-2A21092C83CE}" dt="2025-09-25T05:44:29.431" v="2230" actId="20577"/>
          <ac:spMkLst>
            <pc:docMk/>
            <pc:sldMk cId="3045477759" sldId="351"/>
            <ac:spMk id="4" creationId="{29622FDA-4748-0877-C274-236436EAF09A}"/>
          </ac:spMkLst>
        </pc:spChg>
        <pc:picChg chg="add mod">
          <ac:chgData name="Hallvard Slettebø" userId="affc74ed4dd358d2" providerId="LiveId" clId="{A1A6D717-5E1E-42ED-8295-2A21092C83CE}" dt="2025-09-25T05:47:37.451" v="2271" actId="1076"/>
          <ac:picMkLst>
            <pc:docMk/>
            <pc:sldMk cId="3045477759" sldId="351"/>
            <ac:picMk id="7" creationId="{10CB5C86-0DF5-D944-12E2-77D8479B3CD4}"/>
          </ac:picMkLst>
        </pc:picChg>
      </pc:sldChg>
      <pc:sldChg chg="addSp delSp modSp new mod">
        <pc:chgData name="Hallvard Slettebø" userId="affc74ed4dd358d2" providerId="LiveId" clId="{A1A6D717-5E1E-42ED-8295-2A21092C83CE}" dt="2025-09-29T15:51:22.889" v="4047" actId="6549"/>
        <pc:sldMkLst>
          <pc:docMk/>
          <pc:sldMk cId="1680066069" sldId="352"/>
        </pc:sldMkLst>
        <pc:spChg chg="mod">
          <ac:chgData name="Hallvard Slettebø" userId="affc74ed4dd358d2" providerId="LiveId" clId="{A1A6D717-5E1E-42ED-8295-2A21092C83CE}" dt="2025-09-29T15:51:22.889" v="4047" actId="6549"/>
          <ac:spMkLst>
            <pc:docMk/>
            <pc:sldMk cId="1680066069" sldId="352"/>
            <ac:spMk id="4" creationId="{F4DE99AA-D5CD-5DB2-81E2-37E1FD56DF1F}"/>
          </ac:spMkLst>
        </pc:spChg>
        <pc:picChg chg="add mod">
          <ac:chgData name="Hallvard Slettebø" userId="affc74ed4dd358d2" providerId="LiveId" clId="{A1A6D717-5E1E-42ED-8295-2A21092C83CE}" dt="2025-09-25T07:16:25.036" v="2846" actId="1076"/>
          <ac:picMkLst>
            <pc:docMk/>
            <pc:sldMk cId="1680066069" sldId="352"/>
            <ac:picMk id="6" creationId="{F9101FF6-ECE4-15A5-1B3D-CFA9CA5761E6}"/>
          </ac:picMkLst>
        </pc:picChg>
        <pc:picChg chg="add mod">
          <ac:chgData name="Hallvard Slettebø" userId="affc74ed4dd358d2" providerId="LiveId" clId="{A1A6D717-5E1E-42ED-8295-2A21092C83CE}" dt="2025-09-25T07:16:37.884" v="2849" actId="1076"/>
          <ac:picMkLst>
            <pc:docMk/>
            <pc:sldMk cId="1680066069" sldId="352"/>
            <ac:picMk id="5122" creationId="{F7E0B0DE-B145-C13F-FDB2-3BD08BFCEF81}"/>
          </ac:picMkLst>
        </pc:picChg>
        <pc:picChg chg="add mod">
          <ac:chgData name="Hallvard Slettebø" userId="affc74ed4dd358d2" providerId="LiveId" clId="{A1A6D717-5E1E-42ED-8295-2A21092C83CE}" dt="2025-09-25T07:16:42.243" v="2850" actId="1076"/>
          <ac:picMkLst>
            <pc:docMk/>
            <pc:sldMk cId="1680066069" sldId="352"/>
            <ac:picMk id="5124" creationId="{40189AD1-A5E5-96BD-8440-B6C7D9DFB6C4}"/>
          </ac:picMkLst>
        </pc:picChg>
      </pc:sldChg>
      <pc:sldChg chg="addSp delSp modSp new mod">
        <pc:chgData name="Hallvard Slettebø" userId="affc74ed4dd358d2" providerId="LiveId" clId="{A1A6D717-5E1E-42ED-8295-2A21092C83CE}" dt="2025-09-25T07:12:18.639" v="2730" actId="20577"/>
        <pc:sldMkLst>
          <pc:docMk/>
          <pc:sldMk cId="2106330440" sldId="353"/>
        </pc:sldMkLst>
        <pc:spChg chg="mod">
          <ac:chgData name="Hallvard Slettebø" userId="affc74ed4dd358d2" providerId="LiveId" clId="{A1A6D717-5E1E-42ED-8295-2A21092C83CE}" dt="2025-09-25T07:12:18.639" v="2730" actId="20577"/>
          <ac:spMkLst>
            <pc:docMk/>
            <pc:sldMk cId="2106330440" sldId="353"/>
            <ac:spMk id="4" creationId="{09CC1033-7B52-22F1-6D2D-25CF4A4282B6}"/>
          </ac:spMkLst>
        </pc:spChg>
        <pc:picChg chg="add mod">
          <ac:chgData name="Hallvard Slettebø" userId="affc74ed4dd358d2" providerId="LiveId" clId="{A1A6D717-5E1E-42ED-8295-2A21092C83CE}" dt="2025-09-25T07:11:48.904" v="2670" actId="1076"/>
          <ac:picMkLst>
            <pc:docMk/>
            <pc:sldMk cId="2106330440" sldId="353"/>
            <ac:picMk id="1026" creationId="{1C622DD7-81EB-D10A-84FE-21F05952E113}"/>
          </ac:picMkLst>
        </pc:picChg>
      </pc:sldChg>
      <pc:sldChg chg="addSp delSp modSp new mod">
        <pc:chgData name="Hallvard Slettebø" userId="affc74ed4dd358d2" providerId="LiveId" clId="{A1A6D717-5E1E-42ED-8295-2A21092C83CE}" dt="2025-09-25T07:11:45.707" v="2669" actId="1076"/>
        <pc:sldMkLst>
          <pc:docMk/>
          <pc:sldMk cId="3441690974" sldId="354"/>
        </pc:sldMkLst>
        <pc:spChg chg="mod">
          <ac:chgData name="Hallvard Slettebø" userId="affc74ed4dd358d2" providerId="LiveId" clId="{A1A6D717-5E1E-42ED-8295-2A21092C83CE}" dt="2025-09-25T07:11:20.776" v="2663" actId="20577"/>
          <ac:spMkLst>
            <pc:docMk/>
            <pc:sldMk cId="3441690974" sldId="354"/>
            <ac:spMk id="4" creationId="{8C0021B8-E259-A8EC-2654-C08B77666F85}"/>
          </ac:spMkLst>
        </pc:spChg>
        <pc:picChg chg="add mod">
          <ac:chgData name="Hallvard Slettebø" userId="affc74ed4dd358d2" providerId="LiveId" clId="{A1A6D717-5E1E-42ED-8295-2A21092C83CE}" dt="2025-09-25T07:11:45.707" v="2669" actId="1076"/>
          <ac:picMkLst>
            <pc:docMk/>
            <pc:sldMk cId="3441690974" sldId="354"/>
            <ac:picMk id="2052" creationId="{DD024ADA-C7F3-FF12-0960-661BF7352AA5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91235187" sldId="355"/>
        </pc:sldMkLst>
      </pc:sldChg>
      <pc:sldChg chg="addSp delSp modSp new mod">
        <pc:chgData name="Hallvard Slettebø" userId="affc74ed4dd358d2" providerId="LiveId" clId="{A1A6D717-5E1E-42ED-8295-2A21092C83CE}" dt="2025-09-25T07:13:41.919" v="2757" actId="14100"/>
        <pc:sldMkLst>
          <pc:docMk/>
          <pc:sldMk cId="398691245" sldId="355"/>
        </pc:sldMkLst>
        <pc:spChg chg="mod">
          <ac:chgData name="Hallvard Slettebø" userId="affc74ed4dd358d2" providerId="LiveId" clId="{A1A6D717-5E1E-42ED-8295-2A21092C83CE}" dt="2025-09-25T07:13:01.864" v="2750" actId="20577"/>
          <ac:spMkLst>
            <pc:docMk/>
            <pc:sldMk cId="398691245" sldId="355"/>
            <ac:spMk id="4" creationId="{E7EE71FF-75D3-431C-2023-236A9820AEA0}"/>
          </ac:spMkLst>
        </pc:spChg>
        <pc:picChg chg="add mod">
          <ac:chgData name="Hallvard Slettebø" userId="affc74ed4dd358d2" providerId="LiveId" clId="{A1A6D717-5E1E-42ED-8295-2A21092C83CE}" dt="2025-09-25T07:13:41.919" v="2757" actId="14100"/>
          <ac:picMkLst>
            <pc:docMk/>
            <pc:sldMk cId="398691245" sldId="355"/>
            <ac:picMk id="3074" creationId="{81BBF12C-2303-A0E4-0C5A-037330F15548}"/>
          </ac:picMkLst>
        </pc:picChg>
      </pc:sldChg>
      <pc:sldChg chg="addSp delSp modSp new mod ord">
        <pc:chgData name="Hallvard Slettebø" userId="affc74ed4dd358d2" providerId="LiveId" clId="{A1A6D717-5E1E-42ED-8295-2A21092C83CE}" dt="2025-09-29T15:59:59.499" v="4310" actId="1076"/>
        <pc:sldMkLst>
          <pc:docMk/>
          <pc:sldMk cId="16630451" sldId="356"/>
        </pc:sldMkLst>
        <pc:spChg chg="mod">
          <ac:chgData name="Hallvard Slettebø" userId="affc74ed4dd358d2" providerId="LiveId" clId="{A1A6D717-5E1E-42ED-8295-2A21092C83CE}" dt="2025-09-25T07:14:53.711" v="2831" actId="20577"/>
          <ac:spMkLst>
            <pc:docMk/>
            <pc:sldMk cId="16630451" sldId="356"/>
            <ac:spMk id="4" creationId="{D7B75643-9DF6-04D7-504E-6BC4F00EB34D}"/>
          </ac:spMkLst>
        </pc:spChg>
        <pc:picChg chg="add mod">
          <ac:chgData name="Hallvard Slettebø" userId="affc74ed4dd358d2" providerId="LiveId" clId="{A1A6D717-5E1E-42ED-8295-2A21092C83CE}" dt="2025-09-29T15:59:59.499" v="4310" actId="1076"/>
          <ac:picMkLst>
            <pc:docMk/>
            <pc:sldMk cId="16630451" sldId="356"/>
            <ac:picMk id="4098" creationId="{9D825D00-5C7A-F7C7-602E-219AA3897D3C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281448512" sldId="356"/>
        </pc:sldMkLst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1290674257" sldId="357"/>
        </pc:sldMkLst>
      </pc:sldChg>
      <pc:sldChg chg="new del">
        <pc:chgData name="Hallvard Slettebø" userId="affc74ed4dd358d2" providerId="LiveId" clId="{A1A6D717-5E1E-42ED-8295-2A21092C83CE}" dt="2025-09-25T07:29:42.744" v="3106" actId="47"/>
        <pc:sldMkLst>
          <pc:docMk/>
          <pc:sldMk cId="2925282599" sldId="357"/>
        </pc:sldMkLst>
      </pc:sldChg>
      <pc:sldChg chg="addSp delSp modSp new mod">
        <pc:chgData name="Hallvard Slettebø" userId="affc74ed4dd358d2" providerId="LiveId" clId="{A1A6D717-5E1E-42ED-8295-2A21092C83CE}" dt="2025-09-25T07:23:17.731" v="3032" actId="14100"/>
        <pc:sldMkLst>
          <pc:docMk/>
          <pc:sldMk cId="740861215" sldId="358"/>
        </pc:sldMkLst>
        <pc:spChg chg="mod">
          <ac:chgData name="Hallvard Slettebø" userId="affc74ed4dd358d2" providerId="LiveId" clId="{A1A6D717-5E1E-42ED-8295-2A21092C83CE}" dt="2025-09-25T07:17:41.375" v="2891" actId="20577"/>
          <ac:spMkLst>
            <pc:docMk/>
            <pc:sldMk cId="740861215" sldId="358"/>
            <ac:spMk id="4" creationId="{10ABAB2A-A2B3-7898-5B76-D880C66D3EBC}"/>
          </ac:spMkLst>
        </pc:spChg>
        <pc:spChg chg="add mod">
          <ac:chgData name="Hallvard Slettebø" userId="affc74ed4dd358d2" providerId="LiveId" clId="{A1A6D717-5E1E-42ED-8295-2A21092C83CE}" dt="2025-09-25T07:23:17.731" v="3032" actId="14100"/>
          <ac:spMkLst>
            <pc:docMk/>
            <pc:sldMk cId="740861215" sldId="358"/>
            <ac:spMk id="15" creationId="{B3D299C3-FC64-F82C-183F-16F6C309A958}"/>
          </ac:spMkLst>
        </pc:spChg>
        <pc:picChg chg="add mod">
          <ac:chgData name="Hallvard Slettebø" userId="affc74ed4dd358d2" providerId="LiveId" clId="{A1A6D717-5E1E-42ED-8295-2A21092C83CE}" dt="2025-09-25T07:21:49.686" v="2934" actId="1076"/>
          <ac:picMkLst>
            <pc:docMk/>
            <pc:sldMk cId="740861215" sldId="358"/>
            <ac:picMk id="6" creationId="{C72B6B38-0909-7AAB-B440-C330C48FE8D2}"/>
          </ac:picMkLst>
        </pc:picChg>
        <pc:picChg chg="add mod">
          <ac:chgData name="Hallvard Slettebø" userId="affc74ed4dd358d2" providerId="LiveId" clId="{A1A6D717-5E1E-42ED-8295-2A21092C83CE}" dt="2025-09-25T07:20:28.230" v="2923" actId="1076"/>
          <ac:picMkLst>
            <pc:docMk/>
            <pc:sldMk cId="740861215" sldId="358"/>
            <ac:picMk id="8" creationId="{85B39674-194B-5A63-1F49-1B38CAA44D4A}"/>
          </ac:picMkLst>
        </pc:picChg>
        <pc:picChg chg="add mod">
          <ac:chgData name="Hallvard Slettebø" userId="affc74ed4dd358d2" providerId="LiveId" clId="{A1A6D717-5E1E-42ED-8295-2A21092C83CE}" dt="2025-09-25T07:21:43.141" v="2931" actId="1076"/>
          <ac:picMkLst>
            <pc:docMk/>
            <pc:sldMk cId="740861215" sldId="358"/>
            <ac:picMk id="10" creationId="{B9918F87-2DD1-1A06-B4A4-390FF22C4E77}"/>
          </ac:picMkLst>
        </pc:picChg>
        <pc:picChg chg="add mod">
          <ac:chgData name="Hallvard Slettebø" userId="affc74ed4dd358d2" providerId="LiveId" clId="{A1A6D717-5E1E-42ED-8295-2A21092C83CE}" dt="2025-09-25T07:21:45.163" v="2932" actId="1076"/>
          <ac:picMkLst>
            <pc:docMk/>
            <pc:sldMk cId="740861215" sldId="358"/>
            <ac:picMk id="12" creationId="{E4A92F1B-D405-4399-8892-8521C9A289D6}"/>
          </ac:picMkLst>
        </pc:picChg>
        <pc:picChg chg="add mod">
          <ac:chgData name="Hallvard Slettebø" userId="affc74ed4dd358d2" providerId="LiveId" clId="{A1A6D717-5E1E-42ED-8295-2A21092C83CE}" dt="2025-09-25T07:21:47.473" v="2933" actId="1076"/>
          <ac:picMkLst>
            <pc:docMk/>
            <pc:sldMk cId="740861215" sldId="358"/>
            <ac:picMk id="14" creationId="{4EC5C42E-1E2E-AC84-DBE2-845F8566F1A0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1568661233" sldId="358"/>
        </pc:sldMkLst>
      </pc:sldChg>
      <pc:sldChg chg="addSp delSp modSp new mod">
        <pc:chgData name="Hallvard Slettebø" userId="affc74ed4dd358d2" providerId="LiveId" clId="{A1A6D717-5E1E-42ED-8295-2A21092C83CE}" dt="2025-09-29T15:51:06.931" v="4023" actId="20577"/>
        <pc:sldMkLst>
          <pc:docMk/>
          <pc:sldMk cId="2875927106" sldId="359"/>
        </pc:sldMkLst>
        <pc:spChg chg="mod">
          <ac:chgData name="Hallvard Slettebø" userId="affc74ed4dd358d2" providerId="LiveId" clId="{A1A6D717-5E1E-42ED-8295-2A21092C83CE}" dt="2025-09-29T15:51:06.931" v="4023" actId="20577"/>
          <ac:spMkLst>
            <pc:docMk/>
            <pc:sldMk cId="2875927106" sldId="359"/>
            <ac:spMk id="4" creationId="{066BC1C9-6A1E-2F6D-D303-67B044328327}"/>
          </ac:spMkLst>
        </pc:spChg>
        <pc:spChg chg="add mod">
          <ac:chgData name="Hallvard Slettebø" userId="affc74ed4dd358d2" providerId="LiveId" clId="{A1A6D717-5E1E-42ED-8295-2A21092C83CE}" dt="2025-09-29T15:50:58.434" v="4013" actId="20577"/>
          <ac:spMkLst>
            <pc:docMk/>
            <pc:sldMk cId="2875927106" sldId="359"/>
            <ac:spMk id="5" creationId="{7314EBAF-574A-9C4F-7653-CE35F774DCA3}"/>
          </ac:spMkLst>
        </pc:spChg>
        <pc:picChg chg="add mod">
          <ac:chgData name="Hallvard Slettebø" userId="affc74ed4dd358d2" providerId="LiveId" clId="{A1A6D717-5E1E-42ED-8295-2A21092C83CE}" dt="2025-09-25T07:25:10.224" v="3082" actId="1076"/>
          <ac:picMkLst>
            <pc:docMk/>
            <pc:sldMk cId="2875927106" sldId="359"/>
            <ac:picMk id="6146" creationId="{A784853D-70AD-31F7-36EC-B60B9185DE00}"/>
          </ac:picMkLst>
        </pc:picChg>
        <pc:picChg chg="add mod">
          <ac:chgData name="Hallvard Slettebø" userId="affc74ed4dd358d2" providerId="LiveId" clId="{A1A6D717-5E1E-42ED-8295-2A21092C83CE}" dt="2025-09-25T07:25:31.570" v="3086" actId="14100"/>
          <ac:picMkLst>
            <pc:docMk/>
            <pc:sldMk cId="2875927106" sldId="359"/>
            <ac:picMk id="6148" creationId="{A070BB72-85A9-84B9-CA08-5221DD9D9118}"/>
          </ac:picMkLst>
        </pc:picChg>
      </pc:sldChg>
      <pc:sldChg chg="addSp delSp modSp add del mod">
        <pc:chgData name="Hallvard Slettebø" userId="affc74ed4dd358d2" providerId="LiveId" clId="{A1A6D717-5E1E-42ED-8295-2A21092C83CE}" dt="2025-09-25T09:08:13.192" v="3144" actId="2696"/>
        <pc:sldMkLst>
          <pc:docMk/>
          <pc:sldMk cId="787857592" sldId="360"/>
        </pc:sldMkLst>
      </pc:sldChg>
      <pc:sldChg chg="add">
        <pc:chgData name="Hallvard Slettebø" userId="affc74ed4dd358d2" providerId="LiveId" clId="{A1A6D717-5E1E-42ED-8295-2A21092C83CE}" dt="2025-09-25T09:08:16.284" v="3145"/>
        <pc:sldMkLst>
          <pc:docMk/>
          <pc:sldMk cId="2019015894" sldId="360"/>
        </pc:sldMkLst>
      </pc:sldChg>
      <pc:sldChg chg="addSp modSp add del mod">
        <pc:chgData name="Hallvard Slettebø" userId="affc74ed4dd358d2" providerId="LiveId" clId="{A1A6D717-5E1E-42ED-8295-2A21092C83CE}" dt="2025-09-25T09:08:21.525" v="3146" actId="2696"/>
        <pc:sldMkLst>
          <pc:docMk/>
          <pc:sldMk cId="1479520083" sldId="361"/>
        </pc:sldMkLst>
      </pc:sldChg>
      <pc:sldChg chg="add">
        <pc:chgData name="Hallvard Slettebø" userId="affc74ed4dd358d2" providerId="LiveId" clId="{A1A6D717-5E1E-42ED-8295-2A21092C83CE}" dt="2025-09-25T09:08:28.455" v="3147"/>
        <pc:sldMkLst>
          <pc:docMk/>
          <pc:sldMk cId="1848053932" sldId="361"/>
        </pc:sldMkLst>
      </pc:sldChg>
      <pc:sldChg chg="addSp modSp new mod">
        <pc:chgData name="Hallvard Slettebø" userId="affc74ed4dd358d2" providerId="LiveId" clId="{A1A6D717-5E1E-42ED-8295-2A21092C83CE}" dt="2025-09-25T09:13:32.304" v="3217" actId="14100"/>
        <pc:sldMkLst>
          <pc:docMk/>
          <pc:sldMk cId="1569846661" sldId="362"/>
        </pc:sldMkLst>
        <pc:spChg chg="mod">
          <ac:chgData name="Hallvard Slettebø" userId="affc74ed4dd358d2" providerId="LiveId" clId="{A1A6D717-5E1E-42ED-8295-2A21092C83CE}" dt="2025-09-25T09:13:32.304" v="3217" actId="14100"/>
          <ac:spMkLst>
            <pc:docMk/>
            <pc:sldMk cId="1569846661" sldId="362"/>
            <ac:spMk id="2" creationId="{E53FF31E-5514-93D6-B6D5-754BBAC21B43}"/>
          </ac:spMkLst>
        </pc:spChg>
        <pc:spChg chg="mod">
          <ac:chgData name="Hallvard Slettebø" userId="affc74ed4dd358d2" providerId="LiveId" clId="{A1A6D717-5E1E-42ED-8295-2A21092C83CE}" dt="2025-09-25T09:11:57.515" v="3179" actId="20577"/>
          <ac:spMkLst>
            <pc:docMk/>
            <pc:sldMk cId="1569846661" sldId="362"/>
            <ac:spMk id="4" creationId="{D3B7F011-7BD2-1B9A-1D19-E3F15382405C}"/>
          </ac:spMkLst>
        </pc:spChg>
        <pc:picChg chg="add mod">
          <ac:chgData name="Hallvard Slettebø" userId="affc74ed4dd358d2" providerId="LiveId" clId="{A1A6D717-5E1E-42ED-8295-2A21092C83CE}" dt="2025-09-25T09:13:24.395" v="3216" actId="1076"/>
          <ac:picMkLst>
            <pc:docMk/>
            <pc:sldMk cId="1569846661" sldId="362"/>
            <ac:picMk id="1026" creationId="{4A1DA2E7-EB0F-3474-B42D-34A806CE2B03}"/>
          </ac:picMkLst>
        </pc:picChg>
      </pc:sldChg>
      <pc:sldChg chg="addSp modSp new mod">
        <pc:chgData name="Hallvard Slettebø" userId="affc74ed4dd358d2" providerId="LiveId" clId="{A1A6D717-5E1E-42ED-8295-2A21092C83CE}" dt="2025-09-25T09:20:23.879" v="3313" actId="6549"/>
        <pc:sldMkLst>
          <pc:docMk/>
          <pc:sldMk cId="1600358518" sldId="363"/>
        </pc:sldMkLst>
        <pc:spChg chg="mod">
          <ac:chgData name="Hallvard Slettebø" userId="affc74ed4dd358d2" providerId="LiveId" clId="{A1A6D717-5E1E-42ED-8295-2A21092C83CE}" dt="2025-09-25T09:20:23.879" v="3313" actId="6549"/>
          <ac:spMkLst>
            <pc:docMk/>
            <pc:sldMk cId="1600358518" sldId="363"/>
            <ac:spMk id="2" creationId="{0A875CAC-6416-02E8-E8D6-E9232206434B}"/>
          </ac:spMkLst>
        </pc:spChg>
        <pc:spChg chg="mod">
          <ac:chgData name="Hallvard Slettebø" userId="affc74ed4dd358d2" providerId="LiveId" clId="{A1A6D717-5E1E-42ED-8295-2A21092C83CE}" dt="2025-09-25T09:15:21.655" v="3255" actId="20577"/>
          <ac:spMkLst>
            <pc:docMk/>
            <pc:sldMk cId="1600358518" sldId="363"/>
            <ac:spMk id="4" creationId="{BCAE99D7-48C0-8AD6-FB3E-782A355D4A61}"/>
          </ac:spMkLst>
        </pc:spChg>
        <pc:picChg chg="add mod">
          <ac:chgData name="Hallvard Slettebø" userId="affc74ed4dd358d2" providerId="LiveId" clId="{A1A6D717-5E1E-42ED-8295-2A21092C83CE}" dt="2025-09-25T09:16:48.256" v="3292" actId="1076"/>
          <ac:picMkLst>
            <pc:docMk/>
            <pc:sldMk cId="1600358518" sldId="363"/>
            <ac:picMk id="2050" creationId="{279938D1-B393-D9FD-7135-D07317416550}"/>
          </ac:picMkLst>
        </pc:picChg>
      </pc:sldChg>
      <pc:sldChg chg="addSp delSp modSp new mod">
        <pc:chgData name="Hallvard Slettebø" userId="affc74ed4dd358d2" providerId="LiveId" clId="{A1A6D717-5E1E-42ED-8295-2A21092C83CE}" dt="2025-09-29T16:03:28.039" v="4364" actId="14100"/>
        <pc:sldMkLst>
          <pc:docMk/>
          <pc:sldMk cId="299912789" sldId="364"/>
        </pc:sldMkLst>
        <pc:spChg chg="mod">
          <ac:chgData name="Hallvard Slettebø" userId="affc74ed4dd358d2" providerId="LiveId" clId="{A1A6D717-5E1E-42ED-8295-2A21092C83CE}" dt="2025-09-25T09:58:59.682" v="3333" actId="20577"/>
          <ac:spMkLst>
            <pc:docMk/>
            <pc:sldMk cId="299912789" sldId="364"/>
            <ac:spMk id="4" creationId="{F68F5F98-3010-92DC-DF86-BF03F8BFB0BA}"/>
          </ac:spMkLst>
        </pc:spChg>
        <pc:spChg chg="add mod">
          <ac:chgData name="Hallvard Slettebø" userId="affc74ed4dd358d2" providerId="LiveId" clId="{A1A6D717-5E1E-42ED-8295-2A21092C83CE}" dt="2025-09-25T10:03:14.570" v="3683" actId="20577"/>
          <ac:spMkLst>
            <pc:docMk/>
            <pc:sldMk cId="299912789" sldId="364"/>
            <ac:spMk id="6" creationId="{70263A3C-7DB5-962C-D60E-ABBABBD3AE57}"/>
          </ac:spMkLst>
        </pc:spChg>
        <pc:picChg chg="add mod">
          <ac:chgData name="Hallvard Slettebø" userId="affc74ed4dd358d2" providerId="LiveId" clId="{A1A6D717-5E1E-42ED-8295-2A21092C83CE}" dt="2025-09-29T16:03:28.039" v="4364" actId="14100"/>
          <ac:picMkLst>
            <pc:docMk/>
            <pc:sldMk cId="299912789" sldId="364"/>
            <ac:picMk id="3074" creationId="{FE571CE0-442A-C23B-64EB-D88315A0EB8B}"/>
          </ac:picMkLst>
        </pc:picChg>
      </pc:sldChg>
      <pc:sldChg chg="modSp new mod">
        <pc:chgData name="Hallvard Slettebø" userId="affc74ed4dd358d2" providerId="LiveId" clId="{A1A6D717-5E1E-42ED-8295-2A21092C83CE}" dt="2025-09-25T10:43:36.095" v="3773" actId="255"/>
        <pc:sldMkLst>
          <pc:docMk/>
          <pc:sldMk cId="1151205296" sldId="365"/>
        </pc:sldMkLst>
        <pc:spChg chg="mod">
          <ac:chgData name="Hallvard Slettebø" userId="affc74ed4dd358d2" providerId="LiveId" clId="{A1A6D717-5E1E-42ED-8295-2A21092C83CE}" dt="2025-09-25T10:43:36.095" v="3773" actId="255"/>
          <ac:spMkLst>
            <pc:docMk/>
            <pc:sldMk cId="1151205296" sldId="365"/>
            <ac:spMk id="2" creationId="{C9DF5F7A-FB01-CD18-3A07-98A1997D2409}"/>
          </ac:spMkLst>
        </pc:spChg>
        <pc:spChg chg="mod">
          <ac:chgData name="Hallvard Slettebø" userId="affc74ed4dd358d2" providerId="LiveId" clId="{A1A6D717-5E1E-42ED-8295-2A21092C83CE}" dt="2025-09-25T10:42:52.758" v="3707" actId="20577"/>
          <ac:spMkLst>
            <pc:docMk/>
            <pc:sldMk cId="1151205296" sldId="365"/>
            <ac:spMk id="4" creationId="{F54482D8-50CB-C3E4-D1E8-4BEB5350BBA3}"/>
          </ac:spMkLst>
        </pc:spChg>
      </pc:sldChg>
      <pc:sldChg chg="addSp delSp modSp add mod">
        <pc:chgData name="Hallvard Slettebø" userId="affc74ed4dd358d2" providerId="LiveId" clId="{A1A6D717-5E1E-42ED-8295-2A21092C83CE}" dt="2025-09-29T15:43:04.635" v="3780" actId="1076"/>
        <pc:sldMkLst>
          <pc:docMk/>
          <pc:sldMk cId="358395447" sldId="366"/>
        </pc:sldMkLst>
        <pc:picChg chg="add mod">
          <ac:chgData name="Hallvard Slettebø" userId="affc74ed4dd358d2" providerId="LiveId" clId="{A1A6D717-5E1E-42ED-8295-2A21092C83CE}" dt="2025-09-29T15:43:04.635" v="3780" actId="1076"/>
          <ac:picMkLst>
            <pc:docMk/>
            <pc:sldMk cId="358395447" sldId="366"/>
            <ac:picMk id="6" creationId="{61BA8AE2-98CD-74B5-9B7C-43675F2CD7B2}"/>
          </ac:picMkLst>
        </pc:picChg>
      </pc:sldChg>
      <pc:sldChg chg="addSp delSp modSp new mod">
        <pc:chgData name="Hallvard Slettebø" userId="affc74ed4dd358d2" providerId="LiveId" clId="{A1A6D717-5E1E-42ED-8295-2A21092C83CE}" dt="2025-09-29T15:45:35.228" v="3866" actId="20577"/>
        <pc:sldMkLst>
          <pc:docMk/>
          <pc:sldMk cId="1816053569" sldId="367"/>
        </pc:sldMkLst>
        <pc:spChg chg="mod">
          <ac:chgData name="Hallvard Slettebø" userId="affc74ed4dd358d2" providerId="LiveId" clId="{A1A6D717-5E1E-42ED-8295-2A21092C83CE}" dt="2025-09-29T15:45:35.228" v="3866" actId="20577"/>
          <ac:spMkLst>
            <pc:docMk/>
            <pc:sldMk cId="1816053569" sldId="367"/>
            <ac:spMk id="4" creationId="{12AF69E0-59FA-6CD0-6F7F-C6DB379DA476}"/>
          </ac:spMkLst>
        </pc:spChg>
        <pc:picChg chg="add mod">
          <ac:chgData name="Hallvard Slettebø" userId="affc74ed4dd358d2" providerId="LiveId" clId="{A1A6D717-5E1E-42ED-8295-2A21092C83CE}" dt="2025-09-29T15:45:10.461" v="3843" actId="1076"/>
          <ac:picMkLst>
            <pc:docMk/>
            <pc:sldMk cId="1816053569" sldId="367"/>
            <ac:picMk id="6" creationId="{EFE0C163-BD3F-FF0C-B751-D1FBDC64A32F}"/>
          </ac:picMkLst>
        </pc:picChg>
        <pc:picChg chg="add mod">
          <ac:chgData name="Hallvard Slettebø" userId="affc74ed4dd358d2" providerId="LiveId" clId="{A1A6D717-5E1E-42ED-8295-2A21092C83CE}" dt="2025-09-29T15:45:17.710" v="3855" actId="1076"/>
          <ac:picMkLst>
            <pc:docMk/>
            <pc:sldMk cId="1816053569" sldId="367"/>
            <ac:picMk id="8" creationId="{37637BDB-0722-FB0F-851B-A831A3A7F790}"/>
          </ac:picMkLst>
        </pc:picChg>
      </pc:sldChg>
      <pc:sldChg chg="addSp delSp modSp new mod">
        <pc:chgData name="Hallvard Slettebø" userId="affc74ed4dd358d2" providerId="LiveId" clId="{A1A6D717-5E1E-42ED-8295-2A21092C83CE}" dt="2025-09-29T15:49:34.369" v="3945" actId="20577"/>
        <pc:sldMkLst>
          <pc:docMk/>
          <pc:sldMk cId="3054666302" sldId="368"/>
        </pc:sldMkLst>
        <pc:spChg chg="mod">
          <ac:chgData name="Hallvard Slettebø" userId="affc74ed4dd358d2" providerId="LiveId" clId="{A1A6D717-5E1E-42ED-8295-2A21092C83CE}" dt="2025-09-29T15:49:34.369" v="3945" actId="20577"/>
          <ac:spMkLst>
            <pc:docMk/>
            <pc:sldMk cId="3054666302" sldId="368"/>
            <ac:spMk id="4" creationId="{5AEC9844-E3A1-F6DB-5922-01562344FCB5}"/>
          </ac:spMkLst>
        </pc:spChg>
        <pc:picChg chg="add mod">
          <ac:chgData name="Hallvard Slettebø" userId="affc74ed4dd358d2" providerId="LiveId" clId="{A1A6D717-5E1E-42ED-8295-2A21092C83CE}" dt="2025-09-29T15:48:22.255" v="3941" actId="1076"/>
          <ac:picMkLst>
            <pc:docMk/>
            <pc:sldMk cId="3054666302" sldId="368"/>
            <ac:picMk id="6" creationId="{4411432E-744D-2B81-DA7E-D8B4C3C4D503}"/>
          </ac:picMkLst>
        </pc:picChg>
        <pc:picChg chg="add mod">
          <ac:chgData name="Hallvard Slettebø" userId="affc74ed4dd358d2" providerId="LiveId" clId="{A1A6D717-5E1E-42ED-8295-2A21092C83CE}" dt="2025-09-29T15:48:19.972" v="3940" actId="1076"/>
          <ac:picMkLst>
            <pc:docMk/>
            <pc:sldMk cId="3054666302" sldId="368"/>
            <ac:picMk id="8" creationId="{0F897D1E-5EC6-A348-1C99-9F434F321AEA}"/>
          </ac:picMkLst>
        </pc:picChg>
      </pc:sldChg>
      <pc:sldChg chg="addSp delSp modSp new mod">
        <pc:chgData name="Hallvard Slettebø" userId="affc74ed4dd358d2" providerId="LiveId" clId="{A1A6D717-5E1E-42ED-8295-2A21092C83CE}" dt="2025-09-29T15:59:51.931" v="4309" actId="1076"/>
        <pc:sldMkLst>
          <pc:docMk/>
          <pc:sldMk cId="1086162002" sldId="369"/>
        </pc:sldMkLst>
        <pc:spChg chg="mod">
          <ac:chgData name="Hallvard Slettebø" userId="affc74ed4dd358d2" providerId="LiveId" clId="{A1A6D717-5E1E-42ED-8295-2A21092C83CE}" dt="2025-09-29T15:49:56.884" v="3986" actId="20577"/>
          <ac:spMkLst>
            <pc:docMk/>
            <pc:sldMk cId="1086162002" sldId="369"/>
            <ac:spMk id="4" creationId="{6DBB12A7-8C1F-EDE3-77F4-9ABB8DC38203}"/>
          </ac:spMkLst>
        </pc:spChg>
        <pc:picChg chg="add mod">
          <ac:chgData name="Hallvard Slettebø" userId="affc74ed4dd358d2" providerId="LiveId" clId="{A1A6D717-5E1E-42ED-8295-2A21092C83CE}" dt="2025-09-29T15:59:43.170" v="4291" actId="14100"/>
          <ac:picMkLst>
            <pc:docMk/>
            <pc:sldMk cId="1086162002" sldId="369"/>
            <ac:picMk id="6" creationId="{32D27B41-8387-9BE1-7FD3-FF3186F31AFC}"/>
          </ac:picMkLst>
        </pc:picChg>
        <pc:picChg chg="add mod">
          <ac:chgData name="Hallvard Slettebø" userId="affc74ed4dd358d2" providerId="LiveId" clId="{A1A6D717-5E1E-42ED-8295-2A21092C83CE}" dt="2025-09-29T15:59:51.931" v="4309" actId="1076"/>
          <ac:picMkLst>
            <pc:docMk/>
            <pc:sldMk cId="1086162002" sldId="369"/>
            <ac:picMk id="4100" creationId="{B304E007-A62D-4B35-256B-AB2608AD09E0}"/>
          </ac:picMkLst>
        </pc:picChg>
      </pc:sldChg>
      <pc:sldChg chg="addSp delSp modSp new mod">
        <pc:chgData name="Hallvard Slettebø" userId="affc74ed4dd358d2" providerId="LiveId" clId="{A1A6D717-5E1E-42ED-8295-2A21092C83CE}" dt="2025-09-29T15:54:16.627" v="4103" actId="14100"/>
        <pc:sldMkLst>
          <pc:docMk/>
          <pc:sldMk cId="3534757169" sldId="370"/>
        </pc:sldMkLst>
        <pc:spChg chg="mod">
          <ac:chgData name="Hallvard Slettebø" userId="affc74ed4dd358d2" providerId="LiveId" clId="{A1A6D717-5E1E-42ED-8295-2A21092C83CE}" dt="2025-09-29T15:53:01.154" v="4083" actId="20577"/>
          <ac:spMkLst>
            <pc:docMk/>
            <pc:sldMk cId="3534757169" sldId="370"/>
            <ac:spMk id="4" creationId="{B08F8B48-EC43-2575-E2F0-1D34E29D850D}"/>
          </ac:spMkLst>
        </pc:spChg>
        <pc:picChg chg="add mod">
          <ac:chgData name="Hallvard Slettebø" userId="affc74ed4dd358d2" providerId="LiveId" clId="{A1A6D717-5E1E-42ED-8295-2A21092C83CE}" dt="2025-09-29T15:54:01.981" v="4100" actId="1076"/>
          <ac:picMkLst>
            <pc:docMk/>
            <pc:sldMk cId="3534757169" sldId="370"/>
            <ac:picMk id="6" creationId="{F9E943E2-5D67-7935-79F8-2F7B04580333}"/>
          </ac:picMkLst>
        </pc:picChg>
        <pc:picChg chg="add mod">
          <ac:chgData name="Hallvard Slettebø" userId="affc74ed4dd358d2" providerId="LiveId" clId="{A1A6D717-5E1E-42ED-8295-2A21092C83CE}" dt="2025-09-29T15:54:16.627" v="4103" actId="14100"/>
          <ac:picMkLst>
            <pc:docMk/>
            <pc:sldMk cId="3534757169" sldId="370"/>
            <ac:picMk id="8" creationId="{92828606-EF1B-BA1F-C4B9-68DBFD8A1171}"/>
          </ac:picMkLst>
        </pc:picChg>
        <pc:picChg chg="add mod">
          <ac:chgData name="Hallvard Slettebø" userId="affc74ed4dd358d2" providerId="LiveId" clId="{A1A6D717-5E1E-42ED-8295-2A21092C83CE}" dt="2025-09-29T15:54:13.436" v="4102" actId="14100"/>
          <ac:picMkLst>
            <pc:docMk/>
            <pc:sldMk cId="3534757169" sldId="370"/>
            <ac:picMk id="10" creationId="{A2501659-A084-2339-BAB5-6749FC1156DC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197444945" sldId="371"/>
        </pc:sldMkLst>
      </pc:sldChg>
      <pc:sldChg chg="addSp delSp modSp new mod">
        <pc:chgData name="Hallvard Slettebø" userId="affc74ed4dd358d2" providerId="LiveId" clId="{A1A6D717-5E1E-42ED-8295-2A21092C83CE}" dt="2025-09-29T15:55:59.258" v="4203" actId="1076"/>
        <pc:sldMkLst>
          <pc:docMk/>
          <pc:sldMk cId="2695345312" sldId="371"/>
        </pc:sldMkLst>
        <pc:spChg chg="mod">
          <ac:chgData name="Hallvard Slettebø" userId="affc74ed4dd358d2" providerId="LiveId" clId="{A1A6D717-5E1E-42ED-8295-2A21092C83CE}" dt="2025-09-29T15:55:31.680" v="4177" actId="14100"/>
          <ac:spMkLst>
            <pc:docMk/>
            <pc:sldMk cId="2695345312" sldId="371"/>
            <ac:spMk id="4" creationId="{03848B4F-0ACC-30DA-D437-BA62D84552AB}"/>
          </ac:spMkLst>
        </pc:spChg>
        <pc:picChg chg="add mod">
          <ac:chgData name="Hallvard Slettebø" userId="affc74ed4dd358d2" providerId="LiveId" clId="{A1A6D717-5E1E-42ED-8295-2A21092C83CE}" dt="2025-09-29T15:55:59.258" v="4203" actId="1076"/>
          <ac:picMkLst>
            <pc:docMk/>
            <pc:sldMk cId="2695345312" sldId="371"/>
            <ac:picMk id="6" creationId="{A7C46BBD-6BB3-32DD-9EDE-56DBFA240A70}"/>
          </ac:picMkLst>
        </pc:picChg>
        <pc:picChg chg="add mod">
          <ac:chgData name="Hallvard Slettebø" userId="affc74ed4dd358d2" providerId="LiveId" clId="{A1A6D717-5E1E-42ED-8295-2A21092C83CE}" dt="2025-09-29T15:55:57.921" v="4202" actId="1076"/>
          <ac:picMkLst>
            <pc:docMk/>
            <pc:sldMk cId="2695345312" sldId="371"/>
            <ac:picMk id="8" creationId="{60922F29-3A54-F6AD-8607-36E07869C66B}"/>
          </ac:picMkLst>
        </pc:picChg>
      </pc:sldChg>
      <pc:sldChg chg="addSp delSp modSp new mod">
        <pc:chgData name="Hallvard Slettebø" userId="affc74ed4dd358d2" providerId="LiveId" clId="{A1A6D717-5E1E-42ED-8295-2A21092C83CE}" dt="2025-09-29T15:57:31.243" v="4277" actId="1076"/>
        <pc:sldMkLst>
          <pc:docMk/>
          <pc:sldMk cId="2459199411" sldId="372"/>
        </pc:sldMkLst>
        <pc:spChg chg="mod">
          <ac:chgData name="Hallvard Slettebø" userId="affc74ed4dd358d2" providerId="LiveId" clId="{A1A6D717-5E1E-42ED-8295-2A21092C83CE}" dt="2025-09-29T15:57:07.687" v="4263" actId="20577"/>
          <ac:spMkLst>
            <pc:docMk/>
            <pc:sldMk cId="2459199411" sldId="372"/>
            <ac:spMk id="4" creationId="{6B5133D4-DA74-4BB4-C0EB-17A7363F1E74}"/>
          </ac:spMkLst>
        </pc:spChg>
        <pc:picChg chg="add mod">
          <ac:chgData name="Hallvard Slettebø" userId="affc74ed4dd358d2" providerId="LiveId" clId="{A1A6D717-5E1E-42ED-8295-2A21092C83CE}" dt="2025-09-29T15:57:28.986" v="4276" actId="1076"/>
          <ac:picMkLst>
            <pc:docMk/>
            <pc:sldMk cId="2459199411" sldId="372"/>
            <ac:picMk id="6" creationId="{E7952B30-163C-615B-7271-254985A5C294}"/>
          </ac:picMkLst>
        </pc:picChg>
        <pc:picChg chg="add mod">
          <ac:chgData name="Hallvard Slettebø" userId="affc74ed4dd358d2" providerId="LiveId" clId="{A1A6D717-5E1E-42ED-8295-2A21092C83CE}" dt="2025-09-29T15:57:31.243" v="4277" actId="1076"/>
          <ac:picMkLst>
            <pc:docMk/>
            <pc:sldMk cId="2459199411" sldId="372"/>
            <ac:picMk id="8" creationId="{1A0668E8-A3C0-9DD6-D1A0-5AFE3A2AC4EE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3150907376" sldId="372"/>
        </pc:sldMkLst>
      </pc:sldChg>
      <pc:sldChg chg="addSp delSp modSp new mod">
        <pc:chgData name="Hallvard Slettebø" userId="affc74ed4dd358d2" providerId="LiveId" clId="{A1A6D717-5E1E-42ED-8295-2A21092C83CE}" dt="2025-09-29T16:02:00.022" v="4358" actId="1076"/>
        <pc:sldMkLst>
          <pc:docMk/>
          <pc:sldMk cId="2063394451" sldId="373"/>
        </pc:sldMkLst>
        <pc:spChg chg="mod">
          <ac:chgData name="Hallvard Slettebø" userId="affc74ed4dd358d2" providerId="LiveId" clId="{A1A6D717-5E1E-42ED-8295-2A21092C83CE}" dt="2025-09-29T16:00:26.024" v="4334" actId="20577"/>
          <ac:spMkLst>
            <pc:docMk/>
            <pc:sldMk cId="2063394451" sldId="373"/>
            <ac:spMk id="4" creationId="{9DD0C229-B2A9-4C53-C383-A173C4533E94}"/>
          </ac:spMkLst>
        </pc:spChg>
        <pc:picChg chg="add mod">
          <ac:chgData name="Hallvard Slettebø" userId="affc74ed4dd358d2" providerId="LiveId" clId="{A1A6D717-5E1E-42ED-8295-2A21092C83CE}" dt="2025-09-29T16:02:00.022" v="4358" actId="1076"/>
          <ac:picMkLst>
            <pc:docMk/>
            <pc:sldMk cId="2063394451" sldId="373"/>
            <ac:picMk id="7" creationId="{659883EF-9162-9528-C489-A0748A87D443}"/>
          </ac:picMkLst>
        </pc:picChg>
        <pc:picChg chg="add mod modCrop">
          <ac:chgData name="Hallvard Slettebø" userId="affc74ed4dd358d2" providerId="LiveId" clId="{A1A6D717-5E1E-42ED-8295-2A21092C83CE}" dt="2025-09-29T16:01:57.134" v="4357" actId="14100"/>
          <ac:picMkLst>
            <pc:docMk/>
            <pc:sldMk cId="2063394451" sldId="373"/>
            <ac:picMk id="9" creationId="{2FCB7CEE-600A-D26D-CAC6-478B363A79B4}"/>
          </ac:picMkLst>
        </pc:picChg>
      </pc:sldChg>
      <pc:sldChg chg="addSp delSp modSp new mod">
        <pc:chgData name="Hallvard Slettebø" userId="affc74ed4dd358d2" providerId="LiveId" clId="{A1A6D717-5E1E-42ED-8295-2A21092C83CE}" dt="2025-09-30T05:13:28.743" v="4415" actId="732"/>
        <pc:sldMkLst>
          <pc:docMk/>
          <pc:sldMk cId="3894423868" sldId="374"/>
        </pc:sldMkLst>
        <pc:spChg chg="mod">
          <ac:chgData name="Hallvard Slettebø" userId="affc74ed4dd358d2" providerId="LiveId" clId="{A1A6D717-5E1E-42ED-8295-2A21092C83CE}" dt="2025-09-30T05:12:25.551" v="4408" actId="20577"/>
          <ac:spMkLst>
            <pc:docMk/>
            <pc:sldMk cId="3894423868" sldId="374"/>
            <ac:spMk id="4" creationId="{37F778AF-E1C5-1538-F685-601A77DF5C95}"/>
          </ac:spMkLst>
        </pc:spChg>
        <pc:picChg chg="add mod">
          <ac:chgData name="Hallvard Slettebø" userId="affc74ed4dd358d2" providerId="LiveId" clId="{A1A6D717-5E1E-42ED-8295-2A21092C83CE}" dt="2025-09-30T05:13:28.743" v="4415" actId="732"/>
          <ac:picMkLst>
            <pc:docMk/>
            <pc:sldMk cId="3894423868" sldId="374"/>
            <ac:picMk id="6" creationId="{67927141-8CB4-29A0-B7E6-869AE7874777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290033269" sldId="375"/>
        </pc:sldMkLst>
      </pc:sldChg>
      <pc:sldChg chg="addSp delSp modSp new mod">
        <pc:chgData name="Hallvard Slettebø" userId="affc74ed4dd358d2" providerId="LiveId" clId="{A1A6D717-5E1E-42ED-8295-2A21092C83CE}" dt="2025-10-01T20:58:27.528" v="4536" actId="1076"/>
        <pc:sldMkLst>
          <pc:docMk/>
          <pc:sldMk cId="2672783732" sldId="375"/>
        </pc:sldMkLst>
        <pc:spChg chg="mod">
          <ac:chgData name="Hallvard Slettebø" userId="affc74ed4dd358d2" providerId="LiveId" clId="{A1A6D717-5E1E-42ED-8295-2A21092C83CE}" dt="2025-10-01T20:57:54.385" v="4531" actId="20577"/>
          <ac:spMkLst>
            <pc:docMk/>
            <pc:sldMk cId="2672783732" sldId="375"/>
            <ac:spMk id="4" creationId="{27848DD0-E48F-E7AF-E00A-5D8340FBEC6B}"/>
          </ac:spMkLst>
        </pc:spChg>
        <pc:picChg chg="add mod">
          <ac:chgData name="Hallvard Slettebø" userId="affc74ed4dd358d2" providerId="LiveId" clId="{A1A6D717-5E1E-42ED-8295-2A21092C83CE}" dt="2025-10-01T20:58:27.528" v="4536" actId="1076"/>
          <ac:picMkLst>
            <pc:docMk/>
            <pc:sldMk cId="2672783732" sldId="375"/>
            <ac:picMk id="6" creationId="{29AB982D-F2BC-5FB0-541E-9D9532F1DB07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275335599" sldId="376"/>
        </pc:sldMkLst>
      </pc:sldChg>
      <pc:sldChg chg="addSp modSp new mod">
        <pc:chgData name="Hallvard Slettebø" userId="affc74ed4dd358d2" providerId="LiveId" clId="{A1A6D717-5E1E-42ED-8295-2A21092C83CE}" dt="2025-10-01T21:02:41.173" v="4725" actId="1076"/>
        <pc:sldMkLst>
          <pc:docMk/>
          <pc:sldMk cId="3616492229" sldId="376"/>
        </pc:sldMkLst>
        <pc:spChg chg="mod">
          <ac:chgData name="Hallvard Slettebø" userId="affc74ed4dd358d2" providerId="LiveId" clId="{A1A6D717-5E1E-42ED-8295-2A21092C83CE}" dt="2025-10-01T20:58:56.836" v="4600" actId="20577"/>
          <ac:spMkLst>
            <pc:docMk/>
            <pc:sldMk cId="3616492229" sldId="376"/>
            <ac:spMk id="2" creationId="{5B41A071-2912-48E8-C49E-99855C4F6A36}"/>
          </ac:spMkLst>
        </pc:spChg>
        <pc:picChg chg="add mod">
          <ac:chgData name="Hallvard Slettebø" userId="affc74ed4dd358d2" providerId="LiveId" clId="{A1A6D717-5E1E-42ED-8295-2A21092C83CE}" dt="2025-10-01T21:02:41.173" v="4725" actId="1076"/>
          <ac:picMkLst>
            <pc:docMk/>
            <pc:sldMk cId="3616492229" sldId="376"/>
            <ac:picMk id="5" creationId="{2EAE47EA-576F-81AF-2937-133A6F6E0424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44787500" sldId="377"/>
        </pc:sldMkLst>
      </pc:sldChg>
      <pc:sldChg chg="addSp modSp new mod">
        <pc:chgData name="Hallvard Slettebø" userId="affc74ed4dd358d2" providerId="LiveId" clId="{A1A6D717-5E1E-42ED-8295-2A21092C83CE}" dt="2025-10-01T21:02:49.708" v="4736" actId="1035"/>
        <pc:sldMkLst>
          <pc:docMk/>
          <pc:sldMk cId="825023901" sldId="377"/>
        </pc:sldMkLst>
        <pc:spChg chg="mod">
          <ac:chgData name="Hallvard Slettebø" userId="affc74ed4dd358d2" providerId="LiveId" clId="{A1A6D717-5E1E-42ED-8295-2A21092C83CE}" dt="2025-10-01T21:00:39.287" v="4675" actId="14100"/>
          <ac:spMkLst>
            <pc:docMk/>
            <pc:sldMk cId="825023901" sldId="377"/>
            <ac:spMk id="2" creationId="{DCDD12DE-68B1-B3CC-4CAA-9D6B4BEAA423}"/>
          </ac:spMkLst>
        </pc:spChg>
        <pc:picChg chg="add mod">
          <ac:chgData name="Hallvard Slettebø" userId="affc74ed4dd358d2" providerId="LiveId" clId="{A1A6D717-5E1E-42ED-8295-2A21092C83CE}" dt="2025-10-01T21:02:49.708" v="4736" actId="1035"/>
          <ac:picMkLst>
            <pc:docMk/>
            <pc:sldMk cId="825023901" sldId="377"/>
            <ac:picMk id="5" creationId="{89C29E75-702F-7D1A-3F3A-315729B6E7B2}"/>
          </ac:picMkLst>
        </pc:picChg>
      </pc:sldChg>
      <pc:sldChg chg="addSp modSp new mod">
        <pc:chgData name="Hallvard Slettebø" userId="affc74ed4dd358d2" providerId="LiveId" clId="{A1A6D717-5E1E-42ED-8295-2A21092C83CE}" dt="2025-10-01T21:03:37.331" v="4807" actId="20577"/>
        <pc:sldMkLst>
          <pc:docMk/>
          <pc:sldMk cId="659653059" sldId="378"/>
        </pc:sldMkLst>
        <pc:spChg chg="mod">
          <ac:chgData name="Hallvard Slettebø" userId="affc74ed4dd358d2" providerId="LiveId" clId="{A1A6D717-5E1E-42ED-8295-2A21092C83CE}" dt="2025-10-01T21:03:37.331" v="4807" actId="20577"/>
          <ac:spMkLst>
            <pc:docMk/>
            <pc:sldMk cId="659653059" sldId="378"/>
            <ac:spMk id="2" creationId="{7D08D3B8-A24B-B557-CA31-4D961166AD38}"/>
          </ac:spMkLst>
        </pc:spChg>
        <pc:picChg chg="add mod">
          <ac:chgData name="Hallvard Slettebø" userId="affc74ed4dd358d2" providerId="LiveId" clId="{A1A6D717-5E1E-42ED-8295-2A21092C83CE}" dt="2025-10-01T21:03:03.911" v="4745" actId="1076"/>
          <ac:picMkLst>
            <pc:docMk/>
            <pc:sldMk cId="659653059" sldId="378"/>
            <ac:picMk id="5" creationId="{AD3AEE65-CF90-C189-323C-D0330E233D50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1229879923" sldId="378"/>
        </pc:sldMkLst>
      </pc:sldChg>
      <pc:sldChg chg="addSp modSp new mod">
        <pc:chgData name="Hallvard Slettebø" userId="affc74ed4dd358d2" providerId="LiveId" clId="{A1A6D717-5E1E-42ED-8295-2A21092C83CE}" dt="2025-10-01T21:04:12.997" v="4847" actId="1076"/>
        <pc:sldMkLst>
          <pc:docMk/>
          <pc:sldMk cId="2573649158" sldId="379"/>
        </pc:sldMkLst>
        <pc:spChg chg="mod">
          <ac:chgData name="Hallvard Slettebø" userId="affc74ed4dd358d2" providerId="LiveId" clId="{A1A6D717-5E1E-42ED-8295-2A21092C83CE}" dt="2025-10-01T21:03:54.698" v="4842" actId="313"/>
          <ac:spMkLst>
            <pc:docMk/>
            <pc:sldMk cId="2573649158" sldId="379"/>
            <ac:spMk id="2" creationId="{5766CE0E-9421-C073-9EB9-3C1473C84BF8}"/>
          </ac:spMkLst>
        </pc:spChg>
        <pc:picChg chg="add mod">
          <ac:chgData name="Hallvard Slettebø" userId="affc74ed4dd358d2" providerId="LiveId" clId="{A1A6D717-5E1E-42ED-8295-2A21092C83CE}" dt="2025-10-01T21:04:12.997" v="4847" actId="1076"/>
          <ac:picMkLst>
            <pc:docMk/>
            <pc:sldMk cId="2573649158" sldId="379"/>
            <ac:picMk id="5" creationId="{366717EB-6EFE-F2A6-9199-1068772475ED}"/>
          </ac:picMkLst>
        </pc:picChg>
      </pc:sldChg>
      <pc:sldChg chg="addSp delSp modSp new mod ord">
        <pc:chgData name="Hallvard Slettebø" userId="affc74ed4dd358d2" providerId="LiveId" clId="{A1A6D717-5E1E-42ED-8295-2A21092C83CE}" dt="2025-10-02T21:13:22.782" v="4969"/>
        <pc:sldMkLst>
          <pc:docMk/>
          <pc:sldMk cId="2061864361" sldId="380"/>
        </pc:sldMkLst>
        <pc:spChg chg="mod">
          <ac:chgData name="Hallvard Slettebø" userId="affc74ed4dd358d2" providerId="LiveId" clId="{A1A6D717-5E1E-42ED-8295-2A21092C83CE}" dt="2025-10-02T21:13:17.965" v="4967" actId="20577"/>
          <ac:spMkLst>
            <pc:docMk/>
            <pc:sldMk cId="2061864361" sldId="380"/>
            <ac:spMk id="4" creationId="{F2894D7C-7B86-9836-D896-DCF8F5A3A464}"/>
          </ac:spMkLst>
        </pc:spChg>
        <pc:picChg chg="add mod">
          <ac:chgData name="Hallvard Slettebø" userId="affc74ed4dd358d2" providerId="LiveId" clId="{A1A6D717-5E1E-42ED-8295-2A21092C83CE}" dt="2025-10-02T21:13:02.870" v="4949" actId="14100"/>
          <ac:picMkLst>
            <pc:docMk/>
            <pc:sldMk cId="2061864361" sldId="380"/>
            <ac:picMk id="6" creationId="{94EE4BE9-456D-672C-5338-B2A7A1BDCC8D}"/>
          </ac:picMkLst>
        </pc:picChg>
      </pc:sldChg>
      <pc:sldChg chg="modSp add mod">
        <pc:chgData name="Hallvard Slettebø" userId="affc74ed4dd358d2" providerId="LiveId" clId="{A1A6D717-5E1E-42ED-8295-2A21092C83CE}" dt="2025-10-02T21:14:11.624" v="4999" actId="14100"/>
        <pc:sldMkLst>
          <pc:docMk/>
          <pc:sldMk cId="1809231866" sldId="381"/>
        </pc:sldMkLst>
        <pc:spChg chg="mod">
          <ac:chgData name="Hallvard Slettebø" userId="affc74ed4dd358d2" providerId="LiveId" clId="{A1A6D717-5E1E-42ED-8295-2A21092C83CE}" dt="2025-10-02T21:14:00.162" v="4997" actId="20577"/>
          <ac:spMkLst>
            <pc:docMk/>
            <pc:sldMk cId="1809231866" sldId="381"/>
            <ac:spMk id="4" creationId="{93F42C9F-55EC-52F8-1E52-34945C719391}"/>
          </ac:spMkLst>
        </pc:spChg>
        <pc:picChg chg="mod">
          <ac:chgData name="Hallvard Slettebø" userId="affc74ed4dd358d2" providerId="LiveId" clId="{A1A6D717-5E1E-42ED-8295-2A21092C83CE}" dt="2025-10-02T21:14:11.624" v="4999" actId="14100"/>
          <ac:picMkLst>
            <pc:docMk/>
            <pc:sldMk cId="1809231866" sldId="381"/>
            <ac:picMk id="6" creationId="{96AC970F-3102-9598-D290-93453254F472}"/>
          </ac:picMkLst>
        </pc:picChg>
      </pc:sldChg>
      <pc:sldChg chg="modSp add">
        <pc:chgData name="Hallvard Slettebø" userId="affc74ed4dd358d2" providerId="LiveId" clId="{A1A6D717-5E1E-42ED-8295-2A21092C83CE}" dt="2025-10-02T21:14:35.240" v="5002" actId="1076"/>
        <pc:sldMkLst>
          <pc:docMk/>
          <pc:sldMk cId="2738557554" sldId="382"/>
        </pc:sldMkLst>
        <pc:picChg chg="mod">
          <ac:chgData name="Hallvard Slettebø" userId="affc74ed4dd358d2" providerId="LiveId" clId="{A1A6D717-5E1E-42ED-8295-2A21092C83CE}" dt="2025-10-02T21:14:35.240" v="5002" actId="1076"/>
          <ac:picMkLst>
            <pc:docMk/>
            <pc:sldMk cId="2738557554" sldId="382"/>
            <ac:picMk id="6" creationId="{A3E4F9C4-3C4F-F88D-5A5E-E09B997DEA58}"/>
          </ac:picMkLst>
        </pc:picChg>
      </pc:sldChg>
      <pc:sldChg chg="addSp delSp modSp add ord">
        <pc:chgData name="Hallvard Slettebø" userId="affc74ed4dd358d2" providerId="LiveId" clId="{A1A6D717-5E1E-42ED-8295-2A21092C83CE}" dt="2025-10-02T21:12:23.410" v="4915"/>
        <pc:sldMkLst>
          <pc:docMk/>
          <pc:sldMk cId="2366292110" sldId="383"/>
        </pc:sldMkLst>
        <pc:picChg chg="add mod">
          <ac:chgData name="Hallvard Slettebø" userId="affc74ed4dd358d2" providerId="LiveId" clId="{A1A6D717-5E1E-42ED-8295-2A21092C83CE}" dt="2025-10-02T21:11:56.379" v="4913" actId="1076"/>
          <ac:picMkLst>
            <pc:docMk/>
            <pc:sldMk cId="2366292110" sldId="383"/>
            <ac:picMk id="7" creationId="{7A39341C-938B-30AA-8BF0-B64BE2FC0D58}"/>
          </ac:picMkLst>
        </pc:picChg>
      </pc:sldChg>
      <pc:sldChg chg="addSp modSp new mod">
        <pc:chgData name="Hallvard Slettebø" userId="affc74ed4dd358d2" providerId="LiveId" clId="{A1A6D717-5E1E-42ED-8295-2A21092C83CE}" dt="2025-10-02T21:29:24.884" v="5058" actId="14100"/>
        <pc:sldMkLst>
          <pc:docMk/>
          <pc:sldMk cId="2449254275" sldId="384"/>
        </pc:sldMkLst>
        <pc:spChg chg="mod">
          <ac:chgData name="Hallvard Slettebø" userId="affc74ed4dd358d2" providerId="LiveId" clId="{A1A6D717-5E1E-42ED-8295-2A21092C83CE}" dt="2025-10-02T21:28:20.983" v="5052" actId="20577"/>
          <ac:spMkLst>
            <pc:docMk/>
            <pc:sldMk cId="2449254275" sldId="384"/>
            <ac:spMk id="2" creationId="{37E432D2-D359-61E9-EA6D-3193BF6657E4}"/>
          </ac:spMkLst>
        </pc:spChg>
        <pc:picChg chg="add mod">
          <ac:chgData name="Hallvard Slettebø" userId="affc74ed4dd358d2" providerId="LiveId" clId="{A1A6D717-5E1E-42ED-8295-2A21092C83CE}" dt="2025-10-02T21:29:24.884" v="5058" actId="14100"/>
          <ac:picMkLst>
            <pc:docMk/>
            <pc:sldMk cId="2449254275" sldId="384"/>
            <ac:picMk id="5" creationId="{EB0A1960-108F-BBF7-6BAE-4BD63553B5F2}"/>
          </ac:picMkLst>
        </pc:picChg>
      </pc:sldChg>
      <pc:sldChg chg="addSp modSp new mod">
        <pc:chgData name="Hallvard Slettebø" userId="affc74ed4dd358d2" providerId="LiveId" clId="{A1A6D717-5E1E-42ED-8295-2A21092C83CE}" dt="2025-10-03T15:17:44.120" v="5136" actId="1076"/>
        <pc:sldMkLst>
          <pc:docMk/>
          <pc:sldMk cId="511347413" sldId="385"/>
        </pc:sldMkLst>
        <pc:spChg chg="mod">
          <ac:chgData name="Hallvard Slettebø" userId="affc74ed4dd358d2" providerId="LiveId" clId="{A1A6D717-5E1E-42ED-8295-2A21092C83CE}" dt="2025-10-03T15:15:50.176" v="5115" actId="20577"/>
          <ac:spMkLst>
            <pc:docMk/>
            <pc:sldMk cId="511347413" sldId="385"/>
            <ac:spMk id="2" creationId="{0F82699E-D10E-272E-89A9-05F436FEBB46}"/>
          </ac:spMkLst>
        </pc:spChg>
        <pc:picChg chg="add mod">
          <ac:chgData name="Hallvard Slettebø" userId="affc74ed4dd358d2" providerId="LiveId" clId="{A1A6D717-5E1E-42ED-8295-2A21092C83CE}" dt="2025-10-03T15:17:44.120" v="5136" actId="1076"/>
          <ac:picMkLst>
            <pc:docMk/>
            <pc:sldMk cId="511347413" sldId="385"/>
            <ac:picMk id="5" creationId="{6B3D7BA1-4DF5-61D3-36C2-0E11E7628EE4}"/>
          </ac:picMkLst>
        </pc:picChg>
        <pc:picChg chg="add mod">
          <ac:chgData name="Hallvard Slettebø" userId="affc74ed4dd358d2" providerId="LiveId" clId="{A1A6D717-5E1E-42ED-8295-2A21092C83CE}" dt="2025-10-03T15:17:37.170" v="5134" actId="1076"/>
          <ac:picMkLst>
            <pc:docMk/>
            <pc:sldMk cId="511347413" sldId="385"/>
            <ac:picMk id="7" creationId="{2A52CA87-4ED9-72F6-9F9B-4134FC8614CF}"/>
          </ac:picMkLst>
        </pc:picChg>
        <pc:picChg chg="add mod">
          <ac:chgData name="Hallvard Slettebø" userId="affc74ed4dd358d2" providerId="LiveId" clId="{A1A6D717-5E1E-42ED-8295-2A21092C83CE}" dt="2025-10-03T15:17:39.416" v="5135" actId="1076"/>
          <ac:picMkLst>
            <pc:docMk/>
            <pc:sldMk cId="511347413" sldId="385"/>
            <ac:picMk id="9" creationId="{375FC1EF-D35C-B2C9-BBF2-A4314D1EDE63}"/>
          </ac:picMkLst>
        </pc:picChg>
      </pc:sldChg>
      <pc:sldChg chg="addSp modSp new mod">
        <pc:chgData name="Hallvard Slettebø" userId="affc74ed4dd358d2" providerId="LiveId" clId="{A1A6D717-5E1E-42ED-8295-2A21092C83CE}" dt="2025-10-03T15:19:24.679" v="5182" actId="1076"/>
        <pc:sldMkLst>
          <pc:docMk/>
          <pc:sldMk cId="2304258204" sldId="386"/>
        </pc:sldMkLst>
        <pc:spChg chg="mod">
          <ac:chgData name="Hallvard Slettebø" userId="affc74ed4dd358d2" providerId="LiveId" clId="{A1A6D717-5E1E-42ED-8295-2A21092C83CE}" dt="2025-10-03T15:17:59.942" v="5169" actId="20577"/>
          <ac:spMkLst>
            <pc:docMk/>
            <pc:sldMk cId="2304258204" sldId="386"/>
            <ac:spMk id="2" creationId="{E4ABE510-3B01-3568-2E26-0B7D68A78C44}"/>
          </ac:spMkLst>
        </pc:spChg>
        <pc:picChg chg="add mod">
          <ac:chgData name="Hallvard Slettebø" userId="affc74ed4dd358d2" providerId="LiveId" clId="{A1A6D717-5E1E-42ED-8295-2A21092C83CE}" dt="2025-10-03T15:19:24.679" v="5182" actId="1076"/>
          <ac:picMkLst>
            <pc:docMk/>
            <pc:sldMk cId="2304258204" sldId="386"/>
            <ac:picMk id="5" creationId="{F136321A-7952-EACD-91E6-54E8EC2D4295}"/>
          </ac:picMkLst>
        </pc:picChg>
        <pc:picChg chg="add mod">
          <ac:chgData name="Hallvard Slettebø" userId="affc74ed4dd358d2" providerId="LiveId" clId="{A1A6D717-5E1E-42ED-8295-2A21092C83CE}" dt="2025-10-03T15:19:12.690" v="5181" actId="1076"/>
          <ac:picMkLst>
            <pc:docMk/>
            <pc:sldMk cId="2304258204" sldId="386"/>
            <ac:picMk id="7" creationId="{B852B163-5155-CE41-C18A-D9B6A8001B23}"/>
          </ac:picMkLst>
        </pc:picChg>
      </pc:sldChg>
      <pc:sldChg chg="addSp modSp new mod">
        <pc:chgData name="Hallvard Slettebø" userId="affc74ed4dd358d2" providerId="LiveId" clId="{A1A6D717-5E1E-42ED-8295-2A21092C83CE}" dt="2025-10-03T15:24:40.652" v="5558" actId="1076"/>
        <pc:sldMkLst>
          <pc:docMk/>
          <pc:sldMk cId="113394222" sldId="387"/>
        </pc:sldMkLst>
        <pc:spChg chg="mod">
          <ac:chgData name="Hallvard Slettebø" userId="affc74ed4dd358d2" providerId="LiveId" clId="{A1A6D717-5E1E-42ED-8295-2A21092C83CE}" dt="2025-10-03T15:23:22.020" v="5512" actId="20577"/>
          <ac:spMkLst>
            <pc:docMk/>
            <pc:sldMk cId="113394222" sldId="387"/>
            <ac:spMk id="2" creationId="{F1102762-8004-68D3-BD70-C686E7F68745}"/>
          </ac:spMkLst>
        </pc:spChg>
        <pc:picChg chg="add mod">
          <ac:chgData name="Hallvard Slettebø" userId="affc74ed4dd358d2" providerId="LiveId" clId="{A1A6D717-5E1E-42ED-8295-2A21092C83CE}" dt="2025-10-03T15:24:40.652" v="5558" actId="1076"/>
          <ac:picMkLst>
            <pc:docMk/>
            <pc:sldMk cId="113394222" sldId="387"/>
            <ac:picMk id="5" creationId="{709EF6FA-1581-FC14-24CE-2F1410C4B95D}"/>
          </ac:picMkLst>
        </pc:picChg>
      </pc:sldChg>
      <pc:sldChg chg="addSp delSp modSp new mod modClrScheme chgLayout">
        <pc:chgData name="Hallvard Slettebø" userId="affc74ed4dd358d2" providerId="LiveId" clId="{A1A6D717-5E1E-42ED-8295-2A21092C83CE}" dt="2025-10-03T15:23:04.973" v="5495" actId="20577"/>
        <pc:sldMkLst>
          <pc:docMk/>
          <pc:sldMk cId="356530545" sldId="388"/>
        </pc:sldMkLst>
        <pc:spChg chg="mod ord">
          <ac:chgData name="Hallvard Slettebø" userId="affc74ed4dd358d2" providerId="LiveId" clId="{A1A6D717-5E1E-42ED-8295-2A21092C83CE}" dt="2025-10-03T15:20:26.723" v="5214" actId="700"/>
          <ac:spMkLst>
            <pc:docMk/>
            <pc:sldMk cId="356530545" sldId="388"/>
            <ac:spMk id="3" creationId="{D52AF72C-506A-5869-BC5E-29EC2D8E8243}"/>
          </ac:spMkLst>
        </pc:spChg>
        <pc:spChg chg="add mod ord">
          <ac:chgData name="Hallvard Slettebø" userId="affc74ed4dd358d2" providerId="LiveId" clId="{A1A6D717-5E1E-42ED-8295-2A21092C83CE}" dt="2025-10-03T15:20:36.775" v="5237" actId="20577"/>
          <ac:spMkLst>
            <pc:docMk/>
            <pc:sldMk cId="356530545" sldId="388"/>
            <ac:spMk id="4" creationId="{49FAA136-88A5-B5ED-E4B8-270E3625CAAA}"/>
          </ac:spMkLst>
        </pc:spChg>
        <pc:spChg chg="add mod ord">
          <ac:chgData name="Hallvard Slettebø" userId="affc74ed4dd358d2" providerId="LiveId" clId="{A1A6D717-5E1E-42ED-8295-2A21092C83CE}" dt="2025-10-03T15:23:04.973" v="5495" actId="20577"/>
          <ac:spMkLst>
            <pc:docMk/>
            <pc:sldMk cId="356530545" sldId="388"/>
            <ac:spMk id="5" creationId="{259190D3-811D-71EC-893C-FD14456BC420}"/>
          </ac:spMkLst>
        </pc:spChg>
        <pc:picChg chg="add mod modCrop">
          <ac:chgData name="Hallvard Slettebø" userId="affc74ed4dd358d2" providerId="LiveId" clId="{A1A6D717-5E1E-42ED-8295-2A21092C83CE}" dt="2025-10-03T15:22:52.709" v="5493" actId="14100"/>
          <ac:picMkLst>
            <pc:docMk/>
            <pc:sldMk cId="356530545" sldId="388"/>
            <ac:picMk id="7" creationId="{9221F45C-1340-C569-FCE9-A69B9429AB94}"/>
          </ac:picMkLst>
        </pc:picChg>
      </pc:sldChg>
      <pc:sldChg chg="addSp modSp new mod">
        <pc:chgData name="Hallvard Slettebø" userId="affc74ed4dd358d2" providerId="LiveId" clId="{A1A6D717-5E1E-42ED-8295-2A21092C83CE}" dt="2025-10-03T15:25:09.604" v="5565" actId="1076"/>
        <pc:sldMkLst>
          <pc:docMk/>
          <pc:sldMk cId="575421178" sldId="389"/>
        </pc:sldMkLst>
        <pc:spChg chg="mod">
          <ac:chgData name="Hallvard Slettebø" userId="affc74ed4dd358d2" providerId="LiveId" clId="{A1A6D717-5E1E-42ED-8295-2A21092C83CE}" dt="2025-10-03T15:23:32.701" v="5520" actId="20577"/>
          <ac:spMkLst>
            <pc:docMk/>
            <pc:sldMk cId="575421178" sldId="389"/>
            <ac:spMk id="2" creationId="{38D7D7E6-7B9E-EEF6-DE87-0CD55A1E1A71}"/>
          </ac:spMkLst>
        </pc:spChg>
        <pc:picChg chg="add mod">
          <ac:chgData name="Hallvard Slettebø" userId="affc74ed4dd358d2" providerId="LiveId" clId="{A1A6D717-5E1E-42ED-8295-2A21092C83CE}" dt="2025-10-03T15:25:09.604" v="5565" actId="1076"/>
          <ac:picMkLst>
            <pc:docMk/>
            <pc:sldMk cId="575421178" sldId="389"/>
            <ac:picMk id="5" creationId="{0BA04A5A-851C-FBFF-89F1-0005E50C1067}"/>
          </ac:picMkLst>
        </pc:picChg>
      </pc:sldChg>
      <pc:sldChg chg="addSp delSp modSp new mod">
        <pc:chgData name="Hallvard Slettebø" userId="affc74ed4dd358d2" providerId="LiveId" clId="{A1A6D717-5E1E-42ED-8295-2A21092C83CE}" dt="2025-10-03T15:26:21.283" v="5578" actId="1076"/>
        <pc:sldMkLst>
          <pc:docMk/>
          <pc:sldMk cId="2947549585" sldId="390"/>
        </pc:sldMkLst>
        <pc:spChg chg="mod">
          <ac:chgData name="Hallvard Slettebø" userId="affc74ed4dd358d2" providerId="LiveId" clId="{A1A6D717-5E1E-42ED-8295-2A21092C83CE}" dt="2025-10-03T15:23:41.100" v="5531" actId="20577"/>
          <ac:spMkLst>
            <pc:docMk/>
            <pc:sldMk cId="2947549585" sldId="390"/>
            <ac:spMk id="2" creationId="{CB789987-567D-87FC-8957-0B06C546EA79}"/>
          </ac:spMkLst>
        </pc:spChg>
        <pc:picChg chg="add mod">
          <ac:chgData name="Hallvard Slettebø" userId="affc74ed4dd358d2" providerId="LiveId" clId="{A1A6D717-5E1E-42ED-8295-2A21092C83CE}" dt="2025-10-03T15:26:21.283" v="5578" actId="1076"/>
          <ac:picMkLst>
            <pc:docMk/>
            <pc:sldMk cId="2947549585" sldId="390"/>
            <ac:picMk id="7" creationId="{E24755FB-DE8F-BEDE-52E7-01B455C266A5}"/>
          </ac:picMkLst>
        </pc:picChg>
      </pc:sldChg>
      <pc:sldChg chg="addSp modSp new mod">
        <pc:chgData name="Hallvard Slettebø" userId="affc74ed4dd358d2" providerId="LiveId" clId="{A1A6D717-5E1E-42ED-8295-2A21092C83CE}" dt="2025-10-03T15:25:51.309" v="5573" actId="1076"/>
        <pc:sldMkLst>
          <pc:docMk/>
          <pc:sldMk cId="3841651759" sldId="391"/>
        </pc:sldMkLst>
        <pc:spChg chg="mod">
          <ac:chgData name="Hallvard Slettebø" userId="affc74ed4dd358d2" providerId="LiveId" clId="{A1A6D717-5E1E-42ED-8295-2A21092C83CE}" dt="2025-10-03T15:23:54.693" v="5549" actId="20577"/>
          <ac:spMkLst>
            <pc:docMk/>
            <pc:sldMk cId="3841651759" sldId="391"/>
            <ac:spMk id="2" creationId="{FD995E1E-1FA4-A7F6-437E-502F1036C654}"/>
          </ac:spMkLst>
        </pc:spChg>
        <pc:picChg chg="add mod">
          <ac:chgData name="Hallvard Slettebø" userId="affc74ed4dd358d2" providerId="LiveId" clId="{A1A6D717-5E1E-42ED-8295-2A21092C83CE}" dt="2025-10-03T15:25:51.309" v="5573" actId="1076"/>
          <ac:picMkLst>
            <pc:docMk/>
            <pc:sldMk cId="3841651759" sldId="391"/>
            <ac:picMk id="5" creationId="{5998EFB1-5059-1933-D039-3BC7D668787B}"/>
          </ac:picMkLst>
        </pc:picChg>
      </pc:sldChg>
      <pc:sldChg chg="addSp modSp new mod">
        <pc:chgData name="Hallvard Slettebø" userId="affc74ed4dd358d2" providerId="LiveId" clId="{A1A6D717-5E1E-42ED-8295-2A21092C83CE}" dt="2025-10-03T15:27:31.938" v="5641" actId="1076"/>
        <pc:sldMkLst>
          <pc:docMk/>
          <pc:sldMk cId="2551192467" sldId="392"/>
        </pc:sldMkLst>
        <pc:spChg chg="mod">
          <ac:chgData name="Hallvard Slettebø" userId="affc74ed4dd358d2" providerId="LiveId" clId="{A1A6D717-5E1E-42ED-8295-2A21092C83CE}" dt="2025-10-03T15:26:46.333" v="5634" actId="20577"/>
          <ac:spMkLst>
            <pc:docMk/>
            <pc:sldMk cId="2551192467" sldId="392"/>
            <ac:spMk id="2" creationId="{9BDB5FAF-355D-BACD-FB2D-A89915399FA7}"/>
          </ac:spMkLst>
        </pc:spChg>
        <pc:picChg chg="add mod">
          <ac:chgData name="Hallvard Slettebø" userId="affc74ed4dd358d2" providerId="LiveId" clId="{A1A6D717-5E1E-42ED-8295-2A21092C83CE}" dt="2025-10-03T15:27:31.938" v="5641" actId="1076"/>
          <ac:picMkLst>
            <pc:docMk/>
            <pc:sldMk cId="2551192467" sldId="392"/>
            <ac:picMk id="5" creationId="{77F0D026-247F-5C4C-C026-EA1758872866}"/>
          </ac:picMkLst>
        </pc:picChg>
      </pc:sldChg>
      <pc:sldChg chg="new del">
        <pc:chgData name="Hallvard Slettebø" userId="affc74ed4dd358d2" providerId="LiveId" clId="{A1A6D717-5E1E-42ED-8295-2A21092C83CE}" dt="2025-10-03T15:24:02.784" v="5551" actId="680"/>
        <pc:sldMkLst>
          <pc:docMk/>
          <pc:sldMk cId="2701703667" sldId="392"/>
        </pc:sldMkLst>
      </pc:sldChg>
      <pc:sldChg chg="addSp delSp modSp new add del mod modClrScheme chgLayout">
        <pc:chgData name="Hallvard Slettebø" userId="affc74ed4dd358d2" providerId="LiveId" clId="{A1A6D717-5E1E-42ED-8295-2A21092C83CE}" dt="2025-10-04T21:41:30.483" v="5854" actId="14100"/>
        <pc:sldMkLst>
          <pc:docMk/>
          <pc:sldMk cId="3117146703" sldId="393"/>
        </pc:sldMkLst>
        <pc:spChg chg="mod ord">
          <ac:chgData name="Hallvard Slettebø" userId="affc74ed4dd358d2" providerId="LiveId" clId="{A1A6D717-5E1E-42ED-8295-2A21092C83CE}" dt="2025-10-04T21:40:04.709" v="5843" actId="5793"/>
          <ac:spMkLst>
            <pc:docMk/>
            <pc:sldMk cId="3117146703" sldId="393"/>
            <ac:spMk id="2" creationId="{91F937DC-31C5-6B57-313F-9B0AD11A3A11}"/>
          </ac:spMkLst>
        </pc:spChg>
        <pc:spChg chg="mod ord">
          <ac:chgData name="Hallvard Slettebø" userId="affc74ed4dd358d2" providerId="LiveId" clId="{A1A6D717-5E1E-42ED-8295-2A21092C83CE}" dt="2025-10-04T16:13:54.319" v="5814" actId="26606"/>
          <ac:spMkLst>
            <pc:docMk/>
            <pc:sldMk cId="3117146703" sldId="393"/>
            <ac:spMk id="3" creationId="{4516080B-C965-FC30-F248-3008AFC8D887}"/>
          </ac:spMkLst>
        </pc:spChg>
        <pc:picChg chg="add mod">
          <ac:chgData name="Hallvard Slettebø" userId="affc74ed4dd358d2" providerId="LiveId" clId="{A1A6D717-5E1E-42ED-8295-2A21092C83CE}" dt="2025-10-04T21:41:30.483" v="5854" actId="14100"/>
          <ac:picMkLst>
            <pc:docMk/>
            <pc:sldMk cId="3117146703" sldId="393"/>
            <ac:picMk id="1027" creationId="{D4F50571-4D32-E288-75C0-6893C31AFFE0}"/>
          </ac:picMkLst>
        </pc:picChg>
      </pc:sldChg>
      <pc:sldChg chg="addSp modSp new mod">
        <pc:chgData name="Hallvard Slettebø" userId="affc74ed4dd358d2" providerId="LiveId" clId="{A1A6D717-5E1E-42ED-8295-2A21092C83CE}" dt="2025-10-04T07:50:23.915" v="5752" actId="1076"/>
        <pc:sldMkLst>
          <pc:docMk/>
          <pc:sldMk cId="2745263970" sldId="394"/>
        </pc:sldMkLst>
        <pc:spChg chg="mod">
          <ac:chgData name="Hallvard Slettebø" userId="affc74ed4dd358d2" providerId="LiveId" clId="{A1A6D717-5E1E-42ED-8295-2A21092C83CE}" dt="2025-10-04T07:44:34.854" v="5749" actId="20577"/>
          <ac:spMkLst>
            <pc:docMk/>
            <pc:sldMk cId="2745263970" sldId="394"/>
            <ac:spMk id="2" creationId="{C8A934EC-8A95-4C28-9FEE-B77C5D43568D}"/>
          </ac:spMkLst>
        </pc:spChg>
        <pc:picChg chg="add mod">
          <ac:chgData name="Hallvard Slettebø" userId="affc74ed4dd358d2" providerId="LiveId" clId="{A1A6D717-5E1E-42ED-8295-2A21092C83CE}" dt="2025-10-04T07:50:23.915" v="5752" actId="1076"/>
          <ac:picMkLst>
            <pc:docMk/>
            <pc:sldMk cId="2745263970" sldId="394"/>
            <ac:picMk id="1026" creationId="{63E11B08-1076-F2D3-FE71-7F73406E0D8F}"/>
          </ac:picMkLst>
        </pc:picChg>
      </pc:sldChg>
      <pc:sldChg chg="addSp modSp new mod modClrScheme chgLayout">
        <pc:chgData name="Hallvard Slettebø" userId="affc74ed4dd358d2" providerId="LiveId" clId="{A1A6D717-5E1E-42ED-8295-2A21092C83CE}" dt="2025-10-04T07:51:56.360" v="5810" actId="20577"/>
        <pc:sldMkLst>
          <pc:docMk/>
          <pc:sldMk cId="599850500" sldId="395"/>
        </pc:sldMkLst>
        <pc:spChg chg="mod ord">
          <ac:chgData name="Hallvard Slettebø" userId="affc74ed4dd358d2" providerId="LiveId" clId="{A1A6D717-5E1E-42ED-8295-2A21092C83CE}" dt="2025-10-04T07:51:56.360" v="5810" actId="20577"/>
          <ac:spMkLst>
            <pc:docMk/>
            <pc:sldMk cId="599850500" sldId="395"/>
            <ac:spMk id="2" creationId="{26BF484A-6DEF-B5FF-18D7-73ECE3FBA440}"/>
          </ac:spMkLst>
        </pc:spChg>
        <pc:spChg chg="mod ord">
          <ac:chgData name="Hallvard Slettebø" userId="affc74ed4dd358d2" providerId="LiveId" clId="{A1A6D717-5E1E-42ED-8295-2A21092C83CE}" dt="2025-10-04T07:50:42.376" v="5755" actId="700"/>
          <ac:spMkLst>
            <pc:docMk/>
            <pc:sldMk cId="599850500" sldId="395"/>
            <ac:spMk id="3" creationId="{73BECA3F-AE4F-3D8E-2284-8B3555E96E4A}"/>
          </ac:spMkLst>
        </pc:spChg>
        <pc:spChg chg="add mod ord">
          <ac:chgData name="Hallvard Slettebø" userId="affc74ed4dd358d2" providerId="LiveId" clId="{A1A6D717-5E1E-42ED-8295-2A21092C83CE}" dt="2025-10-04T07:51:00.778" v="5800" actId="20577"/>
          <ac:spMkLst>
            <pc:docMk/>
            <pc:sldMk cId="599850500" sldId="395"/>
            <ac:spMk id="4" creationId="{050CCCF3-794C-831A-A10B-765AC9F3F4B8}"/>
          </ac:spMkLst>
        </pc:spChg>
        <pc:picChg chg="add mod">
          <ac:chgData name="Hallvard Slettebø" userId="affc74ed4dd358d2" providerId="LiveId" clId="{A1A6D717-5E1E-42ED-8295-2A21092C83CE}" dt="2025-10-04T07:51:37.790" v="5806" actId="14100"/>
          <ac:picMkLst>
            <pc:docMk/>
            <pc:sldMk cId="599850500" sldId="395"/>
            <ac:picMk id="6" creationId="{B3FE8EAD-E3A7-1CA7-95B1-4948BC17A161}"/>
          </ac:picMkLst>
        </pc:picChg>
      </pc:sldChg>
      <pc:sldChg chg="addSp delSp modSp add mod">
        <pc:chgData name="Hallvard Slettebø" userId="affc74ed4dd358d2" providerId="LiveId" clId="{A1A6D717-5E1E-42ED-8295-2A21092C83CE}" dt="2025-10-04T21:44:34.033" v="5877" actId="14100"/>
        <pc:sldMkLst>
          <pc:docMk/>
          <pc:sldMk cId="720818265" sldId="396"/>
        </pc:sldMkLst>
        <pc:spChg chg="mod">
          <ac:chgData name="Hallvard Slettebø" userId="affc74ed4dd358d2" providerId="LiveId" clId="{A1A6D717-5E1E-42ED-8295-2A21092C83CE}" dt="2025-10-04T21:42:08.424" v="5859" actId="6549"/>
          <ac:spMkLst>
            <pc:docMk/>
            <pc:sldMk cId="720818265" sldId="396"/>
            <ac:spMk id="2" creationId="{E531520C-B18D-4430-4CBF-5CA764E24180}"/>
          </ac:spMkLst>
        </pc:spChg>
        <pc:spChg chg="mod">
          <ac:chgData name="Hallvard Slettebø" userId="affc74ed4dd358d2" providerId="LiveId" clId="{A1A6D717-5E1E-42ED-8295-2A21092C83CE}" dt="2025-10-04T21:42:11.546" v="5861" actId="6549"/>
          <ac:spMkLst>
            <pc:docMk/>
            <pc:sldMk cId="720818265" sldId="396"/>
            <ac:spMk id="4" creationId="{FF4A280A-E071-8138-4E93-DE5A56E57AEB}"/>
          </ac:spMkLst>
        </pc:spChg>
        <pc:picChg chg="add mod">
          <ac:chgData name="Hallvard Slettebø" userId="affc74ed4dd358d2" providerId="LiveId" clId="{A1A6D717-5E1E-42ED-8295-2A21092C83CE}" dt="2025-10-04T21:44:34.033" v="5877" actId="14100"/>
          <ac:picMkLst>
            <pc:docMk/>
            <pc:sldMk cId="720818265" sldId="396"/>
            <ac:picMk id="7" creationId="{D5E4ADB5-A5F7-022B-C8D4-8A889607E34B}"/>
          </ac:picMkLst>
        </pc:picChg>
        <pc:picChg chg="add mod">
          <ac:chgData name="Hallvard Slettebø" userId="affc74ed4dd358d2" providerId="LiveId" clId="{A1A6D717-5E1E-42ED-8295-2A21092C83CE}" dt="2025-10-04T21:44:29.228" v="5874" actId="1076"/>
          <ac:picMkLst>
            <pc:docMk/>
            <pc:sldMk cId="720818265" sldId="396"/>
            <ac:picMk id="9" creationId="{94341BC8-267B-096A-6B42-B81988D9859C}"/>
          </ac:picMkLst>
        </pc:picChg>
      </pc:sldChg>
      <pc:sldChg chg="addSp modSp new mod">
        <pc:chgData name="Hallvard Slettebø" userId="affc74ed4dd358d2" providerId="LiveId" clId="{A1A6D717-5E1E-42ED-8295-2A21092C83CE}" dt="2025-10-04T21:46:29.158" v="5917" actId="1076"/>
        <pc:sldMkLst>
          <pc:docMk/>
          <pc:sldMk cId="2207982783" sldId="397"/>
        </pc:sldMkLst>
        <pc:spChg chg="mod">
          <ac:chgData name="Hallvard Slettebø" userId="affc74ed4dd358d2" providerId="LiveId" clId="{A1A6D717-5E1E-42ED-8295-2A21092C83CE}" dt="2025-10-04T21:45:29.538" v="5897" actId="6549"/>
          <ac:spMkLst>
            <pc:docMk/>
            <pc:sldMk cId="2207982783" sldId="397"/>
            <ac:spMk id="2" creationId="{6EEA3580-521F-24C4-7A29-021C9B1EDA12}"/>
          </ac:spMkLst>
        </pc:spChg>
        <pc:picChg chg="add mod">
          <ac:chgData name="Hallvard Slettebø" userId="affc74ed4dd358d2" providerId="LiveId" clId="{A1A6D717-5E1E-42ED-8295-2A21092C83CE}" dt="2025-10-04T21:46:29.158" v="5917" actId="1076"/>
          <ac:picMkLst>
            <pc:docMk/>
            <pc:sldMk cId="2207982783" sldId="397"/>
            <ac:picMk id="5" creationId="{FB3593EA-CCF5-1FC2-E47B-84D74DF8F9D4}"/>
          </ac:picMkLst>
        </pc:picChg>
        <pc:picChg chg="add mod">
          <ac:chgData name="Hallvard Slettebø" userId="affc74ed4dd358d2" providerId="LiveId" clId="{A1A6D717-5E1E-42ED-8295-2A21092C83CE}" dt="2025-10-04T21:46:27.304" v="5916" actId="1076"/>
          <ac:picMkLst>
            <pc:docMk/>
            <pc:sldMk cId="2207982783" sldId="397"/>
            <ac:picMk id="7" creationId="{301B8F06-8BD1-B5B4-58C1-F9A2D070FC8A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3114424358" sldId="397"/>
        </pc:sldMkLst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1121265002" sldId="398"/>
        </pc:sldMkLst>
      </pc:sldChg>
      <pc:sldChg chg="addSp modSp new mod">
        <pc:chgData name="Hallvard Slettebø" userId="affc74ed4dd358d2" providerId="LiveId" clId="{A1A6D717-5E1E-42ED-8295-2A21092C83CE}" dt="2025-10-04T21:49:28.496" v="6052" actId="1076"/>
        <pc:sldMkLst>
          <pc:docMk/>
          <pc:sldMk cId="1315201290" sldId="398"/>
        </pc:sldMkLst>
        <pc:spChg chg="mod">
          <ac:chgData name="Hallvard Slettebø" userId="affc74ed4dd358d2" providerId="LiveId" clId="{A1A6D717-5E1E-42ED-8295-2A21092C83CE}" dt="2025-10-04T21:49:10.895" v="6046" actId="20577"/>
          <ac:spMkLst>
            <pc:docMk/>
            <pc:sldMk cId="1315201290" sldId="398"/>
            <ac:spMk id="2" creationId="{FC95A8A0-69E4-BC6C-7217-6D51024934A1}"/>
          </ac:spMkLst>
        </pc:spChg>
        <pc:picChg chg="add mod">
          <ac:chgData name="Hallvard Slettebø" userId="affc74ed4dd358d2" providerId="LiveId" clId="{A1A6D717-5E1E-42ED-8295-2A21092C83CE}" dt="2025-10-04T21:49:28.496" v="6052" actId="1076"/>
          <ac:picMkLst>
            <pc:docMk/>
            <pc:sldMk cId="1315201290" sldId="398"/>
            <ac:picMk id="5" creationId="{73FE3606-846E-F7BB-5ABD-70D7233C3C3C}"/>
          </ac:picMkLst>
        </pc:picChg>
      </pc:sldChg>
      <pc:sldChg chg="addSp modSp new mod">
        <pc:chgData name="Hallvard Slettebø" userId="affc74ed4dd358d2" providerId="LiveId" clId="{A1A6D717-5E1E-42ED-8295-2A21092C83CE}" dt="2025-10-04T21:48:22.442" v="6033" actId="1076"/>
        <pc:sldMkLst>
          <pc:docMk/>
          <pc:sldMk cId="151316126" sldId="399"/>
        </pc:sldMkLst>
        <pc:spChg chg="mod">
          <ac:chgData name="Hallvard Slettebø" userId="affc74ed4dd358d2" providerId="LiveId" clId="{A1A6D717-5E1E-42ED-8295-2A21092C83CE}" dt="2025-10-04T21:47:59.446" v="6028" actId="20577"/>
          <ac:spMkLst>
            <pc:docMk/>
            <pc:sldMk cId="151316126" sldId="399"/>
            <ac:spMk id="2" creationId="{5CAA2BFC-72A6-945C-7F38-311D287D58DE}"/>
          </ac:spMkLst>
        </pc:spChg>
        <pc:picChg chg="add mod">
          <ac:chgData name="Hallvard Slettebø" userId="affc74ed4dd358d2" providerId="LiveId" clId="{A1A6D717-5E1E-42ED-8295-2A21092C83CE}" dt="2025-10-04T21:48:22.442" v="6033" actId="1076"/>
          <ac:picMkLst>
            <pc:docMk/>
            <pc:sldMk cId="151316126" sldId="399"/>
            <ac:picMk id="5" creationId="{C8E3E410-E3D7-6E6C-0F6E-EBD0DFF4B5F0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311369273" sldId="399"/>
        </pc:sldMkLst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2099683697" sldId="400"/>
        </pc:sldMkLst>
      </pc:sldChg>
      <pc:sldChg chg="addSp modSp new mod">
        <pc:chgData name="Hallvard Slettebø" userId="affc74ed4dd358d2" providerId="LiveId" clId="{A1A6D717-5E1E-42ED-8295-2A21092C83CE}" dt="2025-10-04T21:50:05.126" v="6084" actId="1076"/>
        <pc:sldMkLst>
          <pc:docMk/>
          <pc:sldMk cId="2466931555" sldId="400"/>
        </pc:sldMkLst>
        <pc:spChg chg="mod">
          <ac:chgData name="Hallvard Slettebø" userId="affc74ed4dd358d2" providerId="LiveId" clId="{A1A6D717-5E1E-42ED-8295-2A21092C83CE}" dt="2025-10-04T21:49:38.506" v="6078" actId="20577"/>
          <ac:spMkLst>
            <pc:docMk/>
            <pc:sldMk cId="2466931555" sldId="400"/>
            <ac:spMk id="2" creationId="{B1A93114-0ABA-9E55-D34A-6B84592CA702}"/>
          </ac:spMkLst>
        </pc:spChg>
        <pc:picChg chg="add mod">
          <ac:chgData name="Hallvard Slettebø" userId="affc74ed4dd358d2" providerId="LiveId" clId="{A1A6D717-5E1E-42ED-8295-2A21092C83CE}" dt="2025-10-04T21:50:05.126" v="6084" actId="1076"/>
          <ac:picMkLst>
            <pc:docMk/>
            <pc:sldMk cId="2466931555" sldId="400"/>
            <ac:picMk id="5" creationId="{8916CF08-C9FA-C3B5-D6B3-95FF5C80BE2F}"/>
          </ac:picMkLst>
        </pc:picChg>
      </pc:sldChg>
      <pc:sldChg chg="addSp modSp new mod">
        <pc:chgData name="Hallvard Slettebø" userId="affc74ed4dd358d2" providerId="LiveId" clId="{A1A6D717-5E1E-42ED-8295-2A21092C83CE}" dt="2025-10-04T21:52:09.412" v="6129" actId="1076"/>
        <pc:sldMkLst>
          <pc:docMk/>
          <pc:sldMk cId="488416397" sldId="401"/>
        </pc:sldMkLst>
        <pc:spChg chg="mod">
          <ac:chgData name="Hallvard Slettebø" userId="affc74ed4dd358d2" providerId="LiveId" clId="{A1A6D717-5E1E-42ED-8295-2A21092C83CE}" dt="2025-10-04T21:50:25.904" v="6124" actId="20577"/>
          <ac:spMkLst>
            <pc:docMk/>
            <pc:sldMk cId="488416397" sldId="401"/>
            <ac:spMk id="2" creationId="{EC0849B8-68A8-0DC2-83F4-A5817C5E0CE5}"/>
          </ac:spMkLst>
        </pc:spChg>
        <pc:picChg chg="add mod">
          <ac:chgData name="Hallvard Slettebø" userId="affc74ed4dd358d2" providerId="LiveId" clId="{A1A6D717-5E1E-42ED-8295-2A21092C83CE}" dt="2025-10-04T21:52:09.412" v="6129" actId="1076"/>
          <ac:picMkLst>
            <pc:docMk/>
            <pc:sldMk cId="488416397" sldId="401"/>
            <ac:picMk id="5" creationId="{49758D9C-37D5-4E48-77CC-A8386B99718A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894606262" sldId="401"/>
        </pc:sldMkLst>
      </pc:sldChg>
      <pc:sldChg chg="addSp modSp new mod">
        <pc:chgData name="Hallvard Slettebø" userId="affc74ed4dd358d2" providerId="LiveId" clId="{A1A6D717-5E1E-42ED-8295-2A21092C83CE}" dt="2025-10-04T21:54:27.615" v="6238" actId="1076"/>
        <pc:sldMkLst>
          <pc:docMk/>
          <pc:sldMk cId="238360183" sldId="402"/>
        </pc:sldMkLst>
        <pc:spChg chg="mod">
          <ac:chgData name="Hallvard Slettebø" userId="affc74ed4dd358d2" providerId="LiveId" clId="{A1A6D717-5E1E-42ED-8295-2A21092C83CE}" dt="2025-10-04T21:53:58.044" v="6233" actId="6549"/>
          <ac:spMkLst>
            <pc:docMk/>
            <pc:sldMk cId="238360183" sldId="402"/>
            <ac:spMk id="2" creationId="{1CD132D3-517F-E06C-9B48-1C69D1A27CDF}"/>
          </ac:spMkLst>
        </pc:spChg>
        <pc:picChg chg="add mod">
          <ac:chgData name="Hallvard Slettebø" userId="affc74ed4dd358d2" providerId="LiveId" clId="{A1A6D717-5E1E-42ED-8295-2A21092C83CE}" dt="2025-10-04T21:54:27.615" v="6238" actId="1076"/>
          <ac:picMkLst>
            <pc:docMk/>
            <pc:sldMk cId="238360183" sldId="402"/>
            <ac:picMk id="5" creationId="{A72ED651-F63D-82A8-FD0D-8B1A7AB9790E}"/>
          </ac:picMkLst>
        </pc:picChg>
      </pc:sldChg>
      <pc:sldChg chg="del">
        <pc:chgData name="Hallvard Slettebø" userId="affc74ed4dd358d2" providerId="LiveId" clId="{A1A6D717-5E1E-42ED-8295-2A21092C83CE}" dt="2025-09-24T09:53:12.187" v="1" actId="47"/>
        <pc:sldMkLst>
          <pc:docMk/>
          <pc:sldMk cId="2012474987" sldId="402"/>
        </pc:sldMkLst>
      </pc:sldChg>
      <pc:sldChg chg="addSp delSp modSp new mod">
        <pc:chgData name="Hallvard Slettebø" userId="affc74ed4dd358d2" providerId="LiveId" clId="{A1A6D717-5E1E-42ED-8295-2A21092C83CE}" dt="2025-10-04T21:56:08.060" v="6305" actId="14100"/>
        <pc:sldMkLst>
          <pc:docMk/>
          <pc:sldMk cId="914325029" sldId="403"/>
        </pc:sldMkLst>
        <pc:spChg chg="mod">
          <ac:chgData name="Hallvard Slettebø" userId="affc74ed4dd358d2" providerId="LiveId" clId="{A1A6D717-5E1E-42ED-8295-2A21092C83CE}" dt="2025-10-04T21:56:08.060" v="6305" actId="14100"/>
          <ac:spMkLst>
            <pc:docMk/>
            <pc:sldMk cId="914325029" sldId="403"/>
            <ac:spMk id="2" creationId="{94A50868-9662-E620-EBEB-1568F13D7404}"/>
          </ac:spMkLst>
        </pc:spChg>
        <pc:picChg chg="add mod">
          <ac:chgData name="Hallvard Slettebø" userId="affc74ed4dd358d2" providerId="LiveId" clId="{A1A6D717-5E1E-42ED-8295-2A21092C83CE}" dt="2025-10-04T21:55:18.668" v="6247" actId="1076"/>
          <ac:picMkLst>
            <pc:docMk/>
            <pc:sldMk cId="914325029" sldId="403"/>
            <ac:picMk id="7" creationId="{5A6E2D9E-0BDF-44A7-9BD9-15C3DF5904A9}"/>
          </ac:picMkLst>
        </pc:picChg>
      </pc:sldChg>
      <pc:sldChg chg="addSp modSp new mod">
        <pc:chgData name="Hallvard Slettebø" userId="affc74ed4dd358d2" providerId="LiveId" clId="{A1A6D717-5E1E-42ED-8295-2A21092C83CE}" dt="2025-10-04T21:56:52.358" v="6312" actId="1076"/>
        <pc:sldMkLst>
          <pc:docMk/>
          <pc:sldMk cId="1417716381" sldId="404"/>
        </pc:sldMkLst>
        <pc:spChg chg="mod">
          <ac:chgData name="Hallvard Slettebø" userId="affc74ed4dd358d2" providerId="LiveId" clId="{A1A6D717-5E1E-42ED-8295-2A21092C83CE}" dt="2025-10-04T21:56:49.177" v="6311" actId="20577"/>
          <ac:spMkLst>
            <pc:docMk/>
            <pc:sldMk cId="1417716381" sldId="404"/>
            <ac:spMk id="2" creationId="{AF657C51-EBD9-2FA0-25CB-6C63E06C50CC}"/>
          </ac:spMkLst>
        </pc:spChg>
        <pc:picChg chg="add mod">
          <ac:chgData name="Hallvard Slettebø" userId="affc74ed4dd358d2" providerId="LiveId" clId="{A1A6D717-5E1E-42ED-8295-2A21092C83CE}" dt="2025-10-04T21:56:52.358" v="6312" actId="1076"/>
          <ac:picMkLst>
            <pc:docMk/>
            <pc:sldMk cId="1417716381" sldId="404"/>
            <ac:picMk id="5" creationId="{74A445E1-04D7-CC16-2C4D-F9977AE3C518}"/>
          </ac:picMkLst>
        </pc:picChg>
      </pc:sldChg>
      <pc:sldChg chg="addSp modSp new mod">
        <pc:chgData name="Hallvard Slettebø" userId="affc74ed4dd358d2" providerId="LiveId" clId="{A1A6D717-5E1E-42ED-8295-2A21092C83CE}" dt="2025-10-04T22:00:46.004" v="6434" actId="1076"/>
        <pc:sldMkLst>
          <pc:docMk/>
          <pc:sldMk cId="568212659" sldId="405"/>
        </pc:sldMkLst>
        <pc:spChg chg="mod">
          <ac:chgData name="Hallvard Slettebø" userId="affc74ed4dd358d2" providerId="LiveId" clId="{A1A6D717-5E1E-42ED-8295-2A21092C83CE}" dt="2025-10-04T21:59:16.798" v="6384" actId="20577"/>
          <ac:spMkLst>
            <pc:docMk/>
            <pc:sldMk cId="568212659" sldId="405"/>
            <ac:spMk id="2" creationId="{D0C1E3A9-59E5-5802-9AF8-E4C68C5296F8}"/>
          </ac:spMkLst>
        </pc:spChg>
        <pc:picChg chg="add mod">
          <ac:chgData name="Hallvard Slettebø" userId="affc74ed4dd358d2" providerId="LiveId" clId="{A1A6D717-5E1E-42ED-8295-2A21092C83CE}" dt="2025-10-04T22:00:46.004" v="6434" actId="1076"/>
          <ac:picMkLst>
            <pc:docMk/>
            <pc:sldMk cId="568212659" sldId="405"/>
            <ac:picMk id="5" creationId="{E45C201C-F6DA-837D-CD4D-FF08BC4C4DF5}"/>
          </ac:picMkLst>
        </pc:picChg>
      </pc:sldChg>
      <pc:sldChg chg="addSp modSp new mod">
        <pc:chgData name="Hallvard Slettebø" userId="affc74ed4dd358d2" providerId="LiveId" clId="{A1A6D717-5E1E-42ED-8295-2A21092C83CE}" dt="2025-10-04T22:00:41.196" v="6433" actId="1076"/>
        <pc:sldMkLst>
          <pc:docMk/>
          <pc:sldMk cId="868059798" sldId="406"/>
        </pc:sldMkLst>
        <pc:spChg chg="mod">
          <ac:chgData name="Hallvard Slettebø" userId="affc74ed4dd358d2" providerId="LiveId" clId="{A1A6D717-5E1E-42ED-8295-2A21092C83CE}" dt="2025-10-04T21:59:40.621" v="6427" actId="20577"/>
          <ac:spMkLst>
            <pc:docMk/>
            <pc:sldMk cId="868059798" sldId="406"/>
            <ac:spMk id="2" creationId="{ACA8BD74-CBA7-AD7C-9060-9535DE0B4F55}"/>
          </ac:spMkLst>
        </pc:spChg>
        <pc:picChg chg="add mod">
          <ac:chgData name="Hallvard Slettebø" userId="affc74ed4dd358d2" providerId="LiveId" clId="{A1A6D717-5E1E-42ED-8295-2A21092C83CE}" dt="2025-10-04T22:00:41.196" v="6433" actId="1076"/>
          <ac:picMkLst>
            <pc:docMk/>
            <pc:sldMk cId="868059798" sldId="406"/>
            <ac:picMk id="5" creationId="{2A2A91EF-F455-BC64-F9D7-8D8A313FEA20}"/>
          </ac:picMkLst>
        </pc:picChg>
      </pc:sldChg>
      <pc:sldChg chg="addSp modSp new mod">
        <pc:chgData name="Hallvard Slettebø" userId="affc74ed4dd358d2" providerId="LiveId" clId="{A1A6D717-5E1E-42ED-8295-2A21092C83CE}" dt="2025-10-04T22:01:27.169" v="6459" actId="20577"/>
        <pc:sldMkLst>
          <pc:docMk/>
          <pc:sldMk cId="211985150" sldId="407"/>
        </pc:sldMkLst>
        <pc:spChg chg="mod">
          <ac:chgData name="Hallvard Slettebø" userId="affc74ed4dd358d2" providerId="LiveId" clId="{A1A6D717-5E1E-42ED-8295-2A21092C83CE}" dt="2025-10-04T22:01:27.169" v="6459" actId="20577"/>
          <ac:spMkLst>
            <pc:docMk/>
            <pc:sldMk cId="211985150" sldId="407"/>
            <ac:spMk id="2" creationId="{1FD9FD42-E27B-B094-9C15-850054ACC8E6}"/>
          </ac:spMkLst>
        </pc:spChg>
        <pc:picChg chg="add mod">
          <ac:chgData name="Hallvard Slettebø" userId="affc74ed4dd358d2" providerId="LiveId" clId="{A1A6D717-5E1E-42ED-8295-2A21092C83CE}" dt="2025-10-04T22:01:17.243" v="6441" actId="1076"/>
          <ac:picMkLst>
            <pc:docMk/>
            <pc:sldMk cId="211985150" sldId="407"/>
            <ac:picMk id="5" creationId="{9E890C76-1A00-489D-324C-8ACFCC2F30CB}"/>
          </ac:picMkLst>
        </pc:picChg>
      </pc:sldChg>
      <pc:sldChg chg="addSp delSp modSp new mod">
        <pc:chgData name="Hallvard Slettebø" userId="affc74ed4dd358d2" providerId="LiveId" clId="{A1A6D717-5E1E-42ED-8295-2A21092C83CE}" dt="2025-10-04T22:02:25.943" v="6489" actId="1076"/>
        <pc:sldMkLst>
          <pc:docMk/>
          <pc:sldMk cId="2160367776" sldId="408"/>
        </pc:sldMkLst>
        <pc:spChg chg="mod">
          <ac:chgData name="Hallvard Slettebø" userId="affc74ed4dd358d2" providerId="LiveId" clId="{A1A6D717-5E1E-42ED-8295-2A21092C83CE}" dt="2025-10-04T22:01:38.879" v="6480" actId="20577"/>
          <ac:spMkLst>
            <pc:docMk/>
            <pc:sldMk cId="2160367776" sldId="408"/>
            <ac:spMk id="2" creationId="{8E0774F0-670E-0B4D-8992-80DC2284F133}"/>
          </ac:spMkLst>
        </pc:spChg>
        <pc:picChg chg="add mod">
          <ac:chgData name="Hallvard Slettebø" userId="affc74ed4dd358d2" providerId="LiveId" clId="{A1A6D717-5E1E-42ED-8295-2A21092C83CE}" dt="2025-10-04T22:02:25.943" v="6489" actId="1076"/>
          <ac:picMkLst>
            <pc:docMk/>
            <pc:sldMk cId="2160367776" sldId="408"/>
            <ac:picMk id="7" creationId="{B223DFDD-E2BA-7C18-8F8A-478C61D95CB4}"/>
          </ac:picMkLst>
        </pc:picChg>
      </pc:sldChg>
      <pc:sldChg chg="addSp modSp new mod">
        <pc:chgData name="Hallvard Slettebø" userId="affc74ed4dd358d2" providerId="LiveId" clId="{A1A6D717-5E1E-42ED-8295-2A21092C83CE}" dt="2025-10-04T22:03:17.349" v="6507" actId="1076"/>
        <pc:sldMkLst>
          <pc:docMk/>
          <pc:sldMk cId="621535928" sldId="409"/>
        </pc:sldMkLst>
        <pc:spChg chg="mod">
          <ac:chgData name="Hallvard Slettebø" userId="affc74ed4dd358d2" providerId="LiveId" clId="{A1A6D717-5E1E-42ED-8295-2A21092C83CE}" dt="2025-10-04T22:02:34.712" v="6502" actId="20577"/>
          <ac:spMkLst>
            <pc:docMk/>
            <pc:sldMk cId="621535928" sldId="409"/>
            <ac:spMk id="2" creationId="{C3AA90D1-3C0E-4076-B587-C439F59287CA}"/>
          </ac:spMkLst>
        </pc:spChg>
        <pc:picChg chg="add mod">
          <ac:chgData name="Hallvard Slettebø" userId="affc74ed4dd358d2" providerId="LiveId" clId="{A1A6D717-5E1E-42ED-8295-2A21092C83CE}" dt="2025-10-04T22:03:17.349" v="6507" actId="1076"/>
          <ac:picMkLst>
            <pc:docMk/>
            <pc:sldMk cId="621535928" sldId="409"/>
            <ac:picMk id="5" creationId="{AF6C6431-1E69-FFB9-FA09-AC179A40C5CA}"/>
          </ac:picMkLst>
        </pc:picChg>
      </pc:sldChg>
      <pc:sldChg chg="addSp modSp new mod">
        <pc:chgData name="Hallvard Slettebø" userId="affc74ed4dd358d2" providerId="LiveId" clId="{A1A6D717-5E1E-42ED-8295-2A21092C83CE}" dt="2025-10-04T22:05:54.978" v="6526" actId="14100"/>
        <pc:sldMkLst>
          <pc:docMk/>
          <pc:sldMk cId="2704616310" sldId="410"/>
        </pc:sldMkLst>
        <pc:spChg chg="mod">
          <ac:chgData name="Hallvard Slettebø" userId="affc74ed4dd358d2" providerId="LiveId" clId="{A1A6D717-5E1E-42ED-8295-2A21092C83CE}" dt="2025-10-04T22:04:17.007" v="6518" actId="20577"/>
          <ac:spMkLst>
            <pc:docMk/>
            <pc:sldMk cId="2704616310" sldId="410"/>
            <ac:spMk id="2" creationId="{1FF34A1D-EB82-12C4-5ACA-C06B965339E6}"/>
          </ac:spMkLst>
        </pc:spChg>
        <pc:picChg chg="add mod">
          <ac:chgData name="Hallvard Slettebø" userId="affc74ed4dd358d2" providerId="LiveId" clId="{A1A6D717-5E1E-42ED-8295-2A21092C83CE}" dt="2025-10-04T22:05:54.978" v="6526" actId="14100"/>
          <ac:picMkLst>
            <pc:docMk/>
            <pc:sldMk cId="2704616310" sldId="410"/>
            <ac:picMk id="5" creationId="{C2CABCE0-61BB-791D-5337-B5502D3B9FC1}"/>
          </ac:picMkLst>
        </pc:picChg>
      </pc:sldChg>
      <pc:sldChg chg="addSp modSp new mod">
        <pc:chgData name="Hallvard Slettebø" userId="affc74ed4dd358d2" providerId="LiveId" clId="{A1A6D717-5E1E-42ED-8295-2A21092C83CE}" dt="2025-10-04T22:16:15.788" v="6658" actId="1076"/>
        <pc:sldMkLst>
          <pc:docMk/>
          <pc:sldMk cId="2131066369" sldId="411"/>
        </pc:sldMkLst>
        <pc:spChg chg="mod">
          <ac:chgData name="Hallvard Slettebø" userId="affc74ed4dd358d2" providerId="LiveId" clId="{A1A6D717-5E1E-42ED-8295-2A21092C83CE}" dt="2025-10-04T22:09:09.777" v="6648" actId="20577"/>
          <ac:spMkLst>
            <pc:docMk/>
            <pc:sldMk cId="2131066369" sldId="411"/>
            <ac:spMk id="2" creationId="{FFB767F6-864B-5507-73EE-2C6BBAE03590}"/>
          </ac:spMkLst>
        </pc:spChg>
        <pc:picChg chg="add mod">
          <ac:chgData name="Hallvard Slettebø" userId="affc74ed4dd358d2" providerId="LiveId" clId="{A1A6D717-5E1E-42ED-8295-2A21092C83CE}" dt="2025-10-04T22:16:15.788" v="6658" actId="1076"/>
          <ac:picMkLst>
            <pc:docMk/>
            <pc:sldMk cId="2131066369" sldId="411"/>
            <ac:picMk id="5" creationId="{6B58BF94-444F-E19D-2DEE-D1CD04794AA7}"/>
          </ac:picMkLst>
        </pc:picChg>
        <pc:picChg chg="add mod">
          <ac:chgData name="Hallvard Slettebø" userId="affc74ed4dd358d2" providerId="LiveId" clId="{A1A6D717-5E1E-42ED-8295-2A21092C83CE}" dt="2025-10-04T22:16:09.836" v="6657" actId="1076"/>
          <ac:picMkLst>
            <pc:docMk/>
            <pc:sldMk cId="2131066369" sldId="411"/>
            <ac:picMk id="7" creationId="{FDE3A88F-5C91-1072-9156-D9CF758E67B5}"/>
          </ac:picMkLst>
        </pc:picChg>
      </pc:sldChg>
      <pc:sldChg chg="addSp modSp new mod">
        <pc:chgData name="Hallvard Slettebø" userId="affc74ed4dd358d2" providerId="LiveId" clId="{A1A6D717-5E1E-42ED-8295-2A21092C83CE}" dt="2025-10-04T22:17:41.832" v="6721" actId="14100"/>
        <pc:sldMkLst>
          <pc:docMk/>
          <pc:sldMk cId="1336388513" sldId="412"/>
        </pc:sldMkLst>
        <pc:spChg chg="mod">
          <ac:chgData name="Hallvard Slettebø" userId="affc74ed4dd358d2" providerId="LiveId" clId="{A1A6D717-5E1E-42ED-8295-2A21092C83CE}" dt="2025-10-04T22:17:41.832" v="6721" actId="14100"/>
          <ac:spMkLst>
            <pc:docMk/>
            <pc:sldMk cId="1336388513" sldId="412"/>
            <ac:spMk id="2" creationId="{F4CF313F-B075-138B-3C24-9ECE2D783A29}"/>
          </ac:spMkLst>
        </pc:spChg>
        <pc:picChg chg="add mod">
          <ac:chgData name="Hallvard Slettebø" userId="affc74ed4dd358d2" providerId="LiveId" clId="{A1A6D717-5E1E-42ED-8295-2A21092C83CE}" dt="2025-10-04T22:17:33.584" v="6718" actId="1076"/>
          <ac:picMkLst>
            <pc:docMk/>
            <pc:sldMk cId="1336388513" sldId="412"/>
            <ac:picMk id="5" creationId="{0156D4CE-8102-4ED6-B086-4F4EA7FEE2BB}"/>
          </ac:picMkLst>
        </pc:picChg>
      </pc:sldChg>
      <pc:sldChg chg="addSp modSp new mod">
        <pc:chgData name="Hallvard Slettebø" userId="affc74ed4dd358d2" providerId="LiveId" clId="{A1A6D717-5E1E-42ED-8295-2A21092C83CE}" dt="2025-10-04T22:18:35.154" v="6788" actId="1076"/>
        <pc:sldMkLst>
          <pc:docMk/>
          <pc:sldMk cId="2744059054" sldId="413"/>
        </pc:sldMkLst>
        <pc:spChg chg="mod">
          <ac:chgData name="Hallvard Slettebø" userId="affc74ed4dd358d2" providerId="LiveId" clId="{A1A6D717-5E1E-42ED-8295-2A21092C83CE}" dt="2025-10-04T22:18:08.598" v="6783" actId="20577"/>
          <ac:spMkLst>
            <pc:docMk/>
            <pc:sldMk cId="2744059054" sldId="413"/>
            <ac:spMk id="2" creationId="{CE380AD4-D4BA-565F-B2C2-08036F8945EF}"/>
          </ac:spMkLst>
        </pc:spChg>
        <pc:picChg chg="add mod">
          <ac:chgData name="Hallvard Slettebø" userId="affc74ed4dd358d2" providerId="LiveId" clId="{A1A6D717-5E1E-42ED-8295-2A21092C83CE}" dt="2025-10-04T22:18:35.154" v="6788" actId="1076"/>
          <ac:picMkLst>
            <pc:docMk/>
            <pc:sldMk cId="2744059054" sldId="413"/>
            <ac:picMk id="5" creationId="{A35D12DD-A33D-7860-E533-8E899F960BB1}"/>
          </ac:picMkLst>
        </pc:picChg>
      </pc:sldChg>
      <pc:sldChg chg="addSp modSp new mod modClrScheme chgLayout">
        <pc:chgData name="Hallvard Slettebø" userId="affc74ed4dd358d2" providerId="LiveId" clId="{A1A6D717-5E1E-42ED-8295-2A21092C83CE}" dt="2025-10-06T10:05:52.274" v="7082" actId="20577"/>
        <pc:sldMkLst>
          <pc:docMk/>
          <pc:sldMk cId="2567285195" sldId="414"/>
        </pc:sldMkLst>
        <pc:spChg chg="mod ord">
          <ac:chgData name="Hallvard Slettebø" userId="affc74ed4dd358d2" providerId="LiveId" clId="{A1A6D717-5E1E-42ED-8295-2A21092C83CE}" dt="2025-10-06T10:05:52.274" v="7082" actId="20577"/>
          <ac:spMkLst>
            <pc:docMk/>
            <pc:sldMk cId="2567285195" sldId="414"/>
            <ac:spMk id="2" creationId="{73FC2405-B48C-812F-6F0D-5877ABA6E5FC}"/>
          </ac:spMkLst>
        </pc:spChg>
        <pc:spChg chg="mod ord">
          <ac:chgData name="Hallvard Slettebø" userId="affc74ed4dd358d2" providerId="LiveId" clId="{A1A6D717-5E1E-42ED-8295-2A21092C83CE}" dt="2025-10-04T22:19:15.767" v="6858" actId="700"/>
          <ac:spMkLst>
            <pc:docMk/>
            <pc:sldMk cId="2567285195" sldId="414"/>
            <ac:spMk id="3" creationId="{A7CD3425-1519-D454-E782-96959A71A17D}"/>
          </ac:spMkLst>
        </pc:spChg>
        <pc:spChg chg="add mod ord">
          <ac:chgData name="Hallvard Slettebø" userId="affc74ed4dd358d2" providerId="LiveId" clId="{A1A6D717-5E1E-42ED-8295-2A21092C83CE}" dt="2025-10-04T22:22:29.077" v="7033" actId="114"/>
          <ac:spMkLst>
            <pc:docMk/>
            <pc:sldMk cId="2567285195" sldId="414"/>
            <ac:spMk id="4" creationId="{ED244AE1-4044-72A5-E066-B154C15D5C1D}"/>
          </ac:spMkLst>
        </pc:spChg>
        <pc:picChg chg="add mod modCrop">
          <ac:chgData name="Hallvard Slettebø" userId="affc74ed4dd358d2" providerId="LiveId" clId="{A1A6D717-5E1E-42ED-8295-2A21092C83CE}" dt="2025-10-04T22:21:09.484" v="6992" actId="1076"/>
          <ac:picMkLst>
            <pc:docMk/>
            <pc:sldMk cId="2567285195" sldId="414"/>
            <ac:picMk id="6" creationId="{424B0756-7107-A518-B9F0-98129575F6D1}"/>
          </ac:picMkLst>
        </pc:picChg>
      </pc:sldChg>
      <pc:sldChg chg="addSp delSp modSp new mod">
        <pc:chgData name="Hallvard Slettebø" userId="affc74ed4dd358d2" providerId="LiveId" clId="{A1A6D717-5E1E-42ED-8295-2A21092C83CE}" dt="2025-10-04T22:24:20.674" v="7081" actId="1076"/>
        <pc:sldMkLst>
          <pc:docMk/>
          <pc:sldMk cId="2646124984" sldId="415"/>
        </pc:sldMkLst>
        <pc:spChg chg="mod">
          <ac:chgData name="Hallvard Slettebø" userId="affc74ed4dd358d2" providerId="LiveId" clId="{A1A6D717-5E1E-42ED-8295-2A21092C83CE}" dt="2025-10-04T22:22:47.018" v="7068" actId="20577"/>
          <ac:spMkLst>
            <pc:docMk/>
            <pc:sldMk cId="2646124984" sldId="415"/>
            <ac:spMk id="4" creationId="{6E0E1AA7-F4F6-B20E-AB5B-549BD6ACD142}"/>
          </ac:spMkLst>
        </pc:spChg>
        <pc:picChg chg="add mod">
          <ac:chgData name="Hallvard Slettebø" userId="affc74ed4dd358d2" providerId="LiveId" clId="{A1A6D717-5E1E-42ED-8295-2A21092C83CE}" dt="2025-10-04T22:24:20.674" v="7081" actId="1076"/>
          <ac:picMkLst>
            <pc:docMk/>
            <pc:sldMk cId="2646124984" sldId="415"/>
            <ac:picMk id="6" creationId="{32F6E439-2767-7839-2AAC-837CCB17DA02}"/>
          </ac:picMkLst>
        </pc:picChg>
      </pc:sldChg>
      <pc:sldChg chg="addSp modSp new mod modClrScheme chgLayout">
        <pc:chgData name="Hallvard Slettebø" userId="affc74ed4dd358d2" providerId="LiveId" clId="{A1A6D717-5E1E-42ED-8295-2A21092C83CE}" dt="2025-10-06T10:10:05.808" v="7284" actId="5793"/>
        <pc:sldMkLst>
          <pc:docMk/>
          <pc:sldMk cId="1424699791" sldId="416"/>
        </pc:sldMkLst>
        <pc:spChg chg="mod ord">
          <ac:chgData name="Hallvard Slettebø" userId="affc74ed4dd358d2" providerId="LiveId" clId="{A1A6D717-5E1E-42ED-8295-2A21092C83CE}" dt="2025-10-06T10:07:08.122" v="7112" actId="700"/>
          <ac:spMkLst>
            <pc:docMk/>
            <pc:sldMk cId="1424699791" sldId="416"/>
            <ac:spMk id="2" creationId="{17A5159E-9274-5A90-D9D3-B23E71B67E50}"/>
          </ac:spMkLst>
        </pc:spChg>
        <pc:spChg chg="mod ord">
          <ac:chgData name="Hallvard Slettebø" userId="affc74ed4dd358d2" providerId="LiveId" clId="{A1A6D717-5E1E-42ED-8295-2A21092C83CE}" dt="2025-10-06T10:07:08.122" v="7112" actId="700"/>
          <ac:spMkLst>
            <pc:docMk/>
            <pc:sldMk cId="1424699791" sldId="416"/>
            <ac:spMk id="3" creationId="{08CD1A6E-F018-C7B9-6AD5-60457F95616F}"/>
          </ac:spMkLst>
        </pc:spChg>
        <pc:spChg chg="add mod ord">
          <ac:chgData name="Hallvard Slettebø" userId="affc74ed4dd358d2" providerId="LiveId" clId="{A1A6D717-5E1E-42ED-8295-2A21092C83CE}" dt="2025-10-06T10:10:05.808" v="7284" actId="5793"/>
          <ac:spMkLst>
            <pc:docMk/>
            <pc:sldMk cId="1424699791" sldId="416"/>
            <ac:spMk id="4" creationId="{1DFC7576-D527-D116-D83C-CDD5B2C3FA11}"/>
          </ac:spMkLst>
        </pc:spChg>
        <pc:picChg chg="add mod">
          <ac:chgData name="Hallvard Slettebø" userId="affc74ed4dd358d2" providerId="LiveId" clId="{A1A6D717-5E1E-42ED-8295-2A21092C83CE}" dt="2025-10-06T10:09:48.439" v="7272" actId="1076"/>
          <ac:picMkLst>
            <pc:docMk/>
            <pc:sldMk cId="1424699791" sldId="416"/>
            <ac:picMk id="6" creationId="{482A0542-6677-679D-385F-4A292533A243}"/>
          </ac:picMkLst>
        </pc:picChg>
      </pc:sldChg>
      <pc:sldChg chg="addSp modSp new mod">
        <pc:chgData name="Hallvard Slettebø" userId="affc74ed4dd358d2" providerId="LiveId" clId="{A1A6D717-5E1E-42ED-8295-2A21092C83CE}" dt="2025-10-06T10:12:25.087" v="7516" actId="20577"/>
        <pc:sldMkLst>
          <pc:docMk/>
          <pc:sldMk cId="279383085" sldId="417"/>
        </pc:sldMkLst>
        <pc:spChg chg="mod">
          <ac:chgData name="Hallvard Slettebø" userId="affc74ed4dd358d2" providerId="LiveId" clId="{A1A6D717-5E1E-42ED-8295-2A21092C83CE}" dt="2025-10-06T10:12:25.087" v="7516" actId="20577"/>
          <ac:spMkLst>
            <pc:docMk/>
            <pc:sldMk cId="279383085" sldId="417"/>
            <ac:spMk id="2" creationId="{B1E64813-D3C5-BB58-B86B-1B6B8E85F916}"/>
          </ac:spMkLst>
        </pc:spChg>
        <pc:spChg chg="mod">
          <ac:chgData name="Hallvard Slettebø" userId="affc74ed4dd358d2" providerId="LiveId" clId="{A1A6D717-5E1E-42ED-8295-2A21092C83CE}" dt="2025-10-06T10:10:29.259" v="7304" actId="20577"/>
          <ac:spMkLst>
            <pc:docMk/>
            <pc:sldMk cId="279383085" sldId="417"/>
            <ac:spMk id="4" creationId="{C9F8A0AC-8EAD-5680-BF15-688E7AE13B8A}"/>
          </ac:spMkLst>
        </pc:spChg>
        <pc:picChg chg="add mod">
          <ac:chgData name="Hallvard Slettebø" userId="affc74ed4dd358d2" providerId="LiveId" clId="{A1A6D717-5E1E-42ED-8295-2A21092C83CE}" dt="2025-10-06T10:11:58.049" v="7452" actId="1076"/>
          <ac:picMkLst>
            <pc:docMk/>
            <pc:sldMk cId="279383085" sldId="417"/>
            <ac:picMk id="6" creationId="{D684CE2C-3AAC-4ADB-388F-76401CBDBD7B}"/>
          </ac:picMkLst>
        </pc:picChg>
      </pc:sldChg>
      <pc:sldChg chg="addSp delSp modSp new mod modClrScheme modAnim chgLayout">
        <pc:chgData name="Hallvard Slettebø" userId="affc74ed4dd358d2" providerId="LiveId" clId="{A1A6D717-5E1E-42ED-8295-2A21092C83CE}" dt="2025-10-06T10:16:15.201" v="7559" actId="14100"/>
        <pc:sldMkLst>
          <pc:docMk/>
          <pc:sldMk cId="2254261057" sldId="418"/>
        </pc:sldMkLst>
        <pc:spChg chg="mod ord">
          <ac:chgData name="Hallvard Slettebø" userId="affc74ed4dd358d2" providerId="LiveId" clId="{A1A6D717-5E1E-42ED-8295-2A21092C83CE}" dt="2025-10-06T10:13:42.700" v="7518" actId="700"/>
          <ac:spMkLst>
            <pc:docMk/>
            <pc:sldMk cId="2254261057" sldId="418"/>
            <ac:spMk id="3" creationId="{58ECCEAE-9838-1B62-0A3B-6314F2E2B005}"/>
          </ac:spMkLst>
        </pc:spChg>
        <pc:spChg chg="add mod">
          <ac:chgData name="Hallvard Slettebø" userId="affc74ed4dd358d2" providerId="LiveId" clId="{A1A6D717-5E1E-42ED-8295-2A21092C83CE}" dt="2025-10-06T10:16:15.201" v="7559" actId="14100"/>
          <ac:spMkLst>
            <pc:docMk/>
            <pc:sldMk cId="2254261057" sldId="418"/>
            <ac:spMk id="5" creationId="{265FC526-2486-4E11-B5BB-F66FD2050BF9}"/>
          </ac:spMkLst>
        </pc:spChg>
        <pc:picChg chg="add mod">
          <ac:chgData name="Hallvard Slettebø" userId="affc74ed4dd358d2" providerId="LiveId" clId="{A1A6D717-5E1E-42ED-8295-2A21092C83CE}" dt="2025-10-06T10:15:48.574" v="7556" actId="1037"/>
          <ac:picMkLst>
            <pc:docMk/>
            <pc:sldMk cId="2254261057" sldId="418"/>
            <ac:picMk id="6" creationId="{BA4AEEAC-1B43-34F6-5FA3-BABBE6BEFF56}"/>
          </ac:picMkLst>
        </pc:picChg>
      </pc:sldChg>
      <pc:sldChg chg="addSp delSp modSp new mod">
        <pc:chgData name="Hallvard Slettebø" userId="affc74ed4dd358d2" providerId="LiveId" clId="{A1A6D717-5E1E-42ED-8295-2A21092C83CE}" dt="2025-10-14T15:08:00.651" v="7618" actId="1076"/>
        <pc:sldMkLst>
          <pc:docMk/>
          <pc:sldMk cId="3105934239" sldId="419"/>
        </pc:sldMkLst>
        <pc:spChg chg="mod">
          <ac:chgData name="Hallvard Slettebø" userId="affc74ed4dd358d2" providerId="LiveId" clId="{A1A6D717-5E1E-42ED-8295-2A21092C83CE}" dt="2025-10-08T18:19:41.431" v="7601" actId="20577"/>
          <ac:spMkLst>
            <pc:docMk/>
            <pc:sldMk cId="3105934239" sldId="419"/>
            <ac:spMk id="4" creationId="{B626B26C-86D2-743B-D0F2-29668A54DF25}"/>
          </ac:spMkLst>
        </pc:spChg>
        <pc:picChg chg="add mod">
          <ac:chgData name="Hallvard Slettebø" userId="affc74ed4dd358d2" providerId="LiveId" clId="{A1A6D717-5E1E-42ED-8295-2A21092C83CE}" dt="2025-10-14T15:07:58.887" v="7617" actId="1076"/>
          <ac:picMkLst>
            <pc:docMk/>
            <pc:sldMk cId="3105934239" sldId="419"/>
            <ac:picMk id="2" creationId="{26BDFD7D-1533-6A69-96F5-6E8C3550B110}"/>
          </ac:picMkLst>
        </pc:picChg>
        <pc:picChg chg="add mod">
          <ac:chgData name="Hallvard Slettebø" userId="affc74ed4dd358d2" providerId="LiveId" clId="{A1A6D717-5E1E-42ED-8295-2A21092C83CE}" dt="2025-10-14T15:08:00.651" v="7618" actId="1076"/>
          <ac:picMkLst>
            <pc:docMk/>
            <pc:sldMk cId="3105934239" sldId="419"/>
            <ac:picMk id="1026" creationId="{0DB63967-F770-8CE9-DE2F-674A2DE73E2A}"/>
          </ac:picMkLst>
        </pc:picChg>
      </pc:sldChg>
      <pc:sldMasterChg chg="modTransition modSldLayout">
        <pc:chgData name="Hallvard Slettebø" userId="affc74ed4dd358d2" providerId="LiveId" clId="{A1A6D717-5E1E-42ED-8295-2A21092C83CE}" dt="2025-09-25T06:08:54.452" v="2288"/>
        <pc:sldMasterMkLst>
          <pc:docMk/>
          <pc:sldMasterMk cId="0" sldId="2147483648"/>
        </pc:sldMasterMkLst>
        <pc:sldLayoutChg chg="modTransition">
          <pc:chgData name="Hallvard Slettebø" userId="affc74ed4dd358d2" providerId="LiveId" clId="{A1A6D717-5E1E-42ED-8295-2A21092C83CE}" dt="2025-09-25T06:08:54.452" v="2288"/>
          <pc:sldLayoutMkLst>
            <pc:docMk/>
            <pc:sldMasterMk cId="0" sldId="2147483648"/>
            <pc:sldLayoutMk cId="3547469334" sldId="2147483649"/>
          </pc:sldLayoutMkLst>
        </pc:sldLayoutChg>
        <pc:sldLayoutChg chg="addSp delSp modSp modTransition">
          <pc:chgData name="Hallvard Slettebø" userId="affc74ed4dd358d2" providerId="LiveId" clId="{A1A6D717-5E1E-42ED-8295-2A21092C83CE}" dt="2025-09-25T06:08:54.452" v="2288"/>
          <pc:sldLayoutMkLst>
            <pc:docMk/>
            <pc:sldMasterMk cId="0" sldId="2147483648"/>
            <pc:sldLayoutMk cId="3449538364" sldId="2147483650"/>
          </pc:sldLayoutMkLst>
          <pc:spChg chg="add mod">
            <ac:chgData name="Hallvard Slettebø" userId="affc74ed4dd358d2" providerId="LiveId" clId="{A1A6D717-5E1E-42ED-8295-2A21092C83CE}" dt="2025-09-24T18:27:45.563" v="155"/>
            <ac:spMkLst>
              <pc:docMk/>
              <pc:sldMasterMk cId="0" sldId="2147483648"/>
              <pc:sldLayoutMk cId="3449538364" sldId="2147483650"/>
              <ac:spMk id="10" creationId="{A913D854-BA9E-3C82-12ED-EC9EADA011B0}"/>
            </ac:spMkLst>
          </pc:spChg>
          <pc:spChg chg="add mod">
            <ac:chgData name="Hallvard Slettebø" userId="affc74ed4dd358d2" providerId="LiveId" clId="{A1A6D717-5E1E-42ED-8295-2A21092C83CE}" dt="2025-09-24T18:27:45.563" v="155"/>
            <ac:spMkLst>
              <pc:docMk/>
              <pc:sldMasterMk cId="0" sldId="2147483648"/>
              <pc:sldLayoutMk cId="3449538364" sldId="2147483650"/>
              <ac:spMk id="11" creationId="{D08F3752-78F9-193F-C3FA-4457AE01C6DC}"/>
            </ac:spMkLst>
          </pc:spChg>
          <pc:spChg chg="add mod">
            <ac:chgData name="Hallvard Slettebø" userId="affc74ed4dd358d2" providerId="LiveId" clId="{A1A6D717-5E1E-42ED-8295-2A21092C83CE}" dt="2025-09-24T18:27:45.563" v="155"/>
            <ac:spMkLst>
              <pc:docMk/>
              <pc:sldMasterMk cId="0" sldId="2147483648"/>
              <pc:sldLayoutMk cId="3449538364" sldId="2147483650"/>
              <ac:spMk id="12" creationId="{9646C4CA-3B24-1B71-ACF9-682A73CF0112}"/>
            </ac:spMkLst>
          </pc:spChg>
          <pc:spChg chg="add mod">
            <ac:chgData name="Hallvard Slettebø" userId="affc74ed4dd358d2" providerId="LiveId" clId="{A1A6D717-5E1E-42ED-8295-2A21092C83CE}" dt="2025-09-24T18:45:53.772" v="437"/>
            <ac:spMkLst>
              <pc:docMk/>
              <pc:sldMasterMk cId="0" sldId="2147483648"/>
              <pc:sldLayoutMk cId="3449538364" sldId="2147483650"/>
              <ac:spMk id="14" creationId="{E392DD0D-2A1B-65D6-5C10-4FB2309C5D47}"/>
            </ac:spMkLst>
          </pc:spChg>
        </pc:sldLayoutChg>
        <pc:sldLayoutChg chg="modTransition">
          <pc:chgData name="Hallvard Slettebø" userId="affc74ed4dd358d2" providerId="LiveId" clId="{A1A6D717-5E1E-42ED-8295-2A21092C83CE}" dt="2025-09-25T06:08:54.452" v="2288"/>
          <pc:sldLayoutMkLst>
            <pc:docMk/>
            <pc:sldMasterMk cId="0" sldId="2147483648"/>
            <pc:sldLayoutMk cId="3820576128" sldId="2147483651"/>
          </pc:sldLayoutMkLst>
        </pc:sldLayoutChg>
        <pc:sldLayoutChg chg="modTransition">
          <pc:chgData name="Hallvard Slettebø" userId="affc74ed4dd358d2" providerId="LiveId" clId="{A1A6D717-5E1E-42ED-8295-2A21092C83CE}" dt="2025-09-25T06:08:54.452" v="2288"/>
          <pc:sldLayoutMkLst>
            <pc:docMk/>
            <pc:sldMasterMk cId="0" sldId="2147483648"/>
            <pc:sldLayoutMk cId="186501253" sldId="2147483652"/>
          </pc:sldLayoutMkLst>
        </pc:sldLayoutChg>
        <pc:sldLayoutChg chg="modTransition">
          <pc:chgData name="Hallvard Slettebø" userId="affc74ed4dd358d2" providerId="LiveId" clId="{A1A6D717-5E1E-42ED-8295-2A21092C83CE}" dt="2025-09-25T06:08:54.452" v="2288"/>
          <pc:sldLayoutMkLst>
            <pc:docMk/>
            <pc:sldMasterMk cId="0" sldId="2147483648"/>
            <pc:sldLayoutMk cId="3924977621" sldId="2147483653"/>
          </pc:sldLayoutMkLst>
        </pc:sldLayoutChg>
        <pc:sldLayoutChg chg="modTransition">
          <pc:chgData name="Hallvard Slettebø" userId="affc74ed4dd358d2" providerId="LiveId" clId="{A1A6D717-5E1E-42ED-8295-2A21092C83CE}" dt="2025-09-25T06:08:54.452" v="2288"/>
          <pc:sldLayoutMkLst>
            <pc:docMk/>
            <pc:sldMasterMk cId="0" sldId="2147483648"/>
            <pc:sldLayoutMk cId="217241581" sldId="2147483654"/>
          </pc:sldLayoutMkLst>
        </pc:sldLayoutChg>
        <pc:sldLayoutChg chg="modTransition">
          <pc:chgData name="Hallvard Slettebø" userId="affc74ed4dd358d2" providerId="LiveId" clId="{A1A6D717-5E1E-42ED-8295-2A21092C83CE}" dt="2025-09-25T06:08:54.452" v="2288"/>
          <pc:sldLayoutMkLst>
            <pc:docMk/>
            <pc:sldMasterMk cId="0" sldId="2147483648"/>
            <pc:sldLayoutMk cId="939999010" sldId="2147483655"/>
          </pc:sldLayoutMkLst>
        </pc:sldLayoutChg>
        <pc:sldLayoutChg chg="modTransition">
          <pc:chgData name="Hallvard Slettebø" userId="affc74ed4dd358d2" providerId="LiveId" clId="{A1A6D717-5E1E-42ED-8295-2A21092C83CE}" dt="2025-09-25T06:08:54.452" v="2288"/>
          <pc:sldLayoutMkLst>
            <pc:docMk/>
            <pc:sldMasterMk cId="0" sldId="2147483648"/>
            <pc:sldLayoutMk cId="669993954" sldId="2147483656"/>
          </pc:sldLayoutMkLst>
        </pc:sldLayoutChg>
        <pc:sldLayoutChg chg="modTransition">
          <pc:chgData name="Hallvard Slettebø" userId="affc74ed4dd358d2" providerId="LiveId" clId="{A1A6D717-5E1E-42ED-8295-2A21092C83CE}" dt="2025-09-25T06:08:54.452" v="2288"/>
          <pc:sldLayoutMkLst>
            <pc:docMk/>
            <pc:sldMasterMk cId="0" sldId="2147483648"/>
            <pc:sldLayoutMk cId="2774861245" sldId="2147483657"/>
          </pc:sldLayoutMkLst>
        </pc:sldLayoutChg>
        <pc:sldLayoutChg chg="modTransition">
          <pc:chgData name="Hallvard Slettebø" userId="affc74ed4dd358d2" providerId="LiveId" clId="{A1A6D717-5E1E-42ED-8295-2A21092C83CE}" dt="2025-09-25T06:08:54.452" v="2288"/>
          <pc:sldLayoutMkLst>
            <pc:docMk/>
            <pc:sldMasterMk cId="0" sldId="2147483648"/>
            <pc:sldLayoutMk cId="3757664399" sldId="2147483658"/>
          </pc:sldLayoutMkLst>
        </pc:sldLayoutChg>
        <pc:sldLayoutChg chg="modTransition">
          <pc:chgData name="Hallvard Slettebø" userId="affc74ed4dd358d2" providerId="LiveId" clId="{A1A6D717-5E1E-42ED-8295-2A21092C83CE}" dt="2025-09-25T06:08:54.452" v="2288"/>
          <pc:sldLayoutMkLst>
            <pc:docMk/>
            <pc:sldMasterMk cId="0" sldId="2147483648"/>
            <pc:sldLayoutMk cId="4144170595" sldId="214748365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E08D901C-82D3-4684-B1E8-8F104575DF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6DE3DBBB-3CF4-4ABB-B964-FB144AC5B4C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4580" name="Rectangle 4">
            <a:extLst>
              <a:ext uri="{FF2B5EF4-FFF2-40B4-BE49-F238E27FC236}">
                <a16:creationId xmlns:a16="http://schemas.microsoft.com/office/drawing/2014/main" id="{1B66FCC1-332D-422A-86B1-9CDD3E44F74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4581" name="Rectangle 5">
            <a:extLst>
              <a:ext uri="{FF2B5EF4-FFF2-40B4-BE49-F238E27FC236}">
                <a16:creationId xmlns:a16="http://schemas.microsoft.com/office/drawing/2014/main" id="{0B893F05-B418-4CE9-ABA0-91EADAF199A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CFF7638-004E-49D2-9743-A3190FEAB81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73C9B1B7-C40B-44EF-B75E-B8FD7C1BA53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185081CD-1258-41A5-BF07-7852EEFD7AC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D906425C-3C5B-4072-A908-BDFA69BEE31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E10B5AD0-E98E-47FF-8F53-D34E4CA30DB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>
            <a:extLst>
              <a:ext uri="{FF2B5EF4-FFF2-40B4-BE49-F238E27FC236}">
                <a16:creationId xmlns:a16="http://schemas.microsoft.com/office/drawing/2014/main" id="{E8805A09-BE4D-4FA2-90E2-6F320A25CF4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>
            <a:extLst>
              <a:ext uri="{FF2B5EF4-FFF2-40B4-BE49-F238E27FC236}">
                <a16:creationId xmlns:a16="http://schemas.microsoft.com/office/drawing/2014/main" id="{7123155D-4B25-4CE7-A17C-FC58CFC5B5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17C7ED-15AC-4A24-910F-96E2CD2820E8}" type="slidenum">
              <a:rPr lang="en-US" altLang="nb-NO"/>
              <a:pPr/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E9E3B0-9159-45DD-A90D-538F4AECD3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 altLang="nb-NO" dirty="0"/>
              <a:t>‹#›</a:t>
            </a:r>
            <a:endParaRPr lang="nb-NO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7F90C8-EF14-46B8-B3AB-47E53E8BC4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9C578C-F6D6-4741-BD1F-0ABA81D482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81327"/>
            <a:ext cx="2470968" cy="34014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BB5482B-626D-4090-9E46-7C8BF850FF6D}" type="slidenum">
              <a:rPr lang="nb-NO" altLang="nb-NO"/>
              <a:pPr/>
              <a:t>‹#›</a:t>
            </a:fld>
            <a:endParaRPr lang="nb-NO" altLang="nb-NO" dirty="0"/>
          </a:p>
        </p:txBody>
      </p:sp>
    </p:spTree>
    <p:extLst>
      <p:ext uri="{BB962C8B-B14F-4D97-AF65-F5344CB8AC3E}">
        <p14:creationId xmlns:p14="http://schemas.microsoft.com/office/powerpoint/2010/main" val="354746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48AC1D3-AE2C-4304-91F8-8044C13FDD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‹#›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EA0D15-EA7E-4BB9-89F3-9CAF88E6D9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965EB6-6D97-4795-9DDD-936D16CA80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462088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80ACCCF5-4F77-4538-A13B-8FAEDF0F91A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75766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690329-F6C0-4473-8741-0BD307448A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‹#›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7FD351-9CD8-40EE-ACC4-F8CF591A3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E2C205-7951-4D2B-A8E5-EB133DB8A1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462088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1B05162-C88D-4A49-ADC7-09CA2408966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414417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Plassholder for dato 9">
            <a:extLst>
              <a:ext uri="{FF2B5EF4-FFF2-40B4-BE49-F238E27FC236}">
                <a16:creationId xmlns:a16="http://schemas.microsoft.com/office/drawing/2014/main" id="{A913D854-BA9E-3C82-12ED-EC9EADA01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b-NO"/>
              <a:t>‹#›</a:t>
            </a:r>
          </a:p>
        </p:txBody>
      </p:sp>
      <p:sp>
        <p:nvSpPr>
          <p:cNvPr id="11" name="Plassholder for bunntekst 10">
            <a:extLst>
              <a:ext uri="{FF2B5EF4-FFF2-40B4-BE49-F238E27FC236}">
                <a16:creationId xmlns:a16="http://schemas.microsoft.com/office/drawing/2014/main" id="{D08F3752-78F9-193F-C3FA-4457AE01C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nb-NO"/>
          </a:p>
        </p:txBody>
      </p:sp>
      <p:sp>
        <p:nvSpPr>
          <p:cNvPr id="12" name="Plassholder for lysbildenummer 11">
            <a:extLst>
              <a:ext uri="{FF2B5EF4-FFF2-40B4-BE49-F238E27FC236}">
                <a16:creationId xmlns:a16="http://schemas.microsoft.com/office/drawing/2014/main" id="{9646C4CA-3B24-1B71-ACF9-682A73CF0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‹#›</a:t>
            </a:fld>
            <a:endParaRPr lang="nb-NO" altLang="nb-NO"/>
          </a:p>
        </p:txBody>
      </p:sp>
      <p:sp>
        <p:nvSpPr>
          <p:cNvPr id="14" name="Tittel 13">
            <a:extLst>
              <a:ext uri="{FF2B5EF4-FFF2-40B4-BE49-F238E27FC236}">
                <a16:creationId xmlns:a16="http://schemas.microsoft.com/office/drawing/2014/main" id="{E392DD0D-2A1B-65D6-5C10-4FB2309C5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4953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0A2D89-A2BC-4288-AA35-4432C30BA9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‹#›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21764FF-A2C1-46AD-BB6E-19683433D4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E8C5A5-09A5-4D06-A6E4-5D3ED93EB0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462088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1220040-E9E1-446D-B008-15651CA5DCB2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82057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499A33-A9CC-409B-B113-7FC9D60F26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‹#›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CB61F2-B65E-401B-A70A-8B50DB119C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71AC7A-07EA-480C-B9B5-BF85170B3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462088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F6EF131-78C1-4B96-8BF1-497D391ECB30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18650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54FFE5C-886C-4313-BEB7-0CB6AFDB14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‹#›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E76799-2F75-4413-870B-47175D7645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38E2892-AF9C-49B9-81ED-8F5F354AD0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462088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D4FC3A2-0ACD-49B9-9AE5-6EC56E51C011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392497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73526A7-4362-47EF-92D2-5C2A6F401D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‹#›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093F80-32C3-450E-991D-7BCFA005E1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6CEF0D7-1178-467A-BF60-7D1FE76D17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462088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30F9C1B0-E35A-4FCE-A122-48AF1FCE031D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1724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D5C66DB-7CDE-44CB-A255-ED5E21DD6C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‹#›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D09B67B-7658-42B2-8F69-27744C8132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8E176D4-ACBB-4127-B926-876C4345EB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462088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6F741B1-EADA-46B5-ADC8-AD5133186BEA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93999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90D25E-2206-4A2E-A26C-CBCD2FEA2B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‹#›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C1B12D-22CB-4341-822A-566EE86E6C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F8B612-FC9A-4B86-B996-8BD91B6FCB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462088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1FA9A72-1006-4902-A612-3F490295AA74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66999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C0EA0B-AB70-4022-BCBC-903D67D2E0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‹#›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664A8D-107D-4088-B615-642F946D3C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2980303-E731-483F-BE32-3624B4EE54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462088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21A5877-F190-4E8A-92C1-DB40E555DDC3}" type="slidenum">
              <a:rPr lang="nb-NO" altLang="nb-NO"/>
              <a:pPr/>
              <a:t>‹#›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7486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0988348-7282-49A8-AF9C-61B907F5E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8534F04-95D1-40BD-8DE5-BD0606BC1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altLang="nb-NO"/>
              <a:t>Click to edit Master text styles</a:t>
            </a:r>
          </a:p>
          <a:p>
            <a:pPr lvl="1"/>
            <a:r>
              <a:rPr lang="nb-NO" altLang="nb-NO"/>
              <a:t>Second level</a:t>
            </a:r>
          </a:p>
          <a:p>
            <a:pPr lvl="2"/>
            <a:r>
              <a:rPr lang="nb-NO" altLang="nb-NO"/>
              <a:t>Third level</a:t>
            </a:r>
          </a:p>
          <a:p>
            <a:pPr lvl="3"/>
            <a:r>
              <a:rPr lang="nb-NO" altLang="nb-NO"/>
              <a:t>Fourth level</a:t>
            </a:r>
          </a:p>
          <a:p>
            <a:pPr lvl="4"/>
            <a:r>
              <a:rPr lang="nb-NO" altLang="nb-NO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E9C4C90-65C7-4399-8D55-7F10A4F19C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r>
              <a:rPr lang="nb-NO"/>
              <a:t>‹#›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62BD055-354B-454C-8732-E0192E04DCE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17AED9B-1BB8-49F6-8FC1-CD79F42B9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360795"/>
            <a:ext cx="2462088" cy="36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1909AD7-C06A-4012-8DB8-E339531749FF}" type="slidenum">
              <a:rPr lang="nb-NO" altLang="nb-NO"/>
              <a:pPr/>
              <a:t>‹#›</a:t>
            </a:fld>
            <a:endParaRPr lang="nb-NO" altLang="nb-NO"/>
          </a:p>
        </p:txBody>
      </p:sp>
      <p:pic>
        <p:nvPicPr>
          <p:cNvPr id="1031" name="Picture 8" descr="energibaand_landscape">
            <a:extLst>
              <a:ext uri="{FF2B5EF4-FFF2-40B4-BE49-F238E27FC236}">
                <a16:creationId xmlns:a16="http://schemas.microsoft.com/office/drawing/2014/main" id="{F6FFBCDF-AB7A-4194-84B3-D8EBA3DD3E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117" y="6360795"/>
            <a:ext cx="105033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" name="Freeform 10">
            <a:extLst>
              <a:ext uri="{FF2B5EF4-FFF2-40B4-BE49-F238E27FC236}">
                <a16:creationId xmlns:a16="http://schemas.microsoft.com/office/drawing/2014/main" id="{69EB792E-2859-441C-B477-CCB849005F4F}"/>
              </a:ext>
            </a:extLst>
          </p:cNvPr>
          <p:cNvSpPr>
            <a:spLocks/>
          </p:cNvSpPr>
          <p:nvPr userDrawn="1"/>
        </p:nvSpPr>
        <p:spPr bwMode="auto">
          <a:xfrm flipV="1">
            <a:off x="129117" y="188919"/>
            <a:ext cx="12062883" cy="714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994" y="0"/>
              </a:cxn>
            </a:cxnLst>
            <a:rect l="0" t="0" r="r" b="b"/>
            <a:pathLst>
              <a:path w="5994" h="1">
                <a:moveTo>
                  <a:pt x="0" y="0"/>
                </a:moveTo>
                <a:lnTo>
                  <a:pt x="5994" y="0"/>
                </a:lnTo>
              </a:path>
            </a:pathLst>
          </a:cu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>
              <a:latin typeface="Arial" charset="0"/>
            </a:endParaRPr>
          </a:p>
        </p:txBody>
      </p:sp>
      <p:pic>
        <p:nvPicPr>
          <p:cNvPr id="10" name="Picture 9" descr="logo">
            <a:extLst>
              <a:ext uri="{FF2B5EF4-FFF2-40B4-BE49-F238E27FC236}">
                <a16:creationId xmlns:a16="http://schemas.microsoft.com/office/drawing/2014/main" id="{FA6CFE14-58EB-47D5-8C06-DBB8E40922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54257" y="5916613"/>
            <a:ext cx="9144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99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99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fk100.no/" TargetMode="External"/><Relationship Id="rId2" Type="http://schemas.openxmlformats.org/officeDocument/2006/relationships/hyperlink" Target="http://www.stavangerfilatelist.no/" TargetMode="Externa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dir/Parkering+Eiganes+gravlund/Clarion+Hotel+Stavanger,+Arne+Rettedals+gate+14,+4008+Stavanger/@58.9663836,5.7211431,15.75z/data=!4m14!4m13!1m5!1m1!1s0x463a35e265dc7af9:0xbb5b91bcb037f9c7!2m2!1d5.714279!2d58.966061!1m5!1m1!1s0x463a35488d3d965b:0xcdad7fd00d3ce04c!2m2!1d5.7286585!2d58.9675281!3e0?authuser=0&amp;entry=ttu&amp;g_ep=EgoyMDI1MDgyNS4wIKXMDSoASAFQAw%3D%3D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g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t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BAB79BF3-98F8-2F22-48FF-7E8DE7F9B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5482B-626D-4090-9E46-7C8BF850FF6D}" type="slidenum">
              <a:rPr lang="nb-NO" altLang="nb-NO" smtClean="0"/>
              <a:pPr/>
              <a:t>1</a:t>
            </a:fld>
            <a:endParaRPr lang="nb-NO" altLang="nb-NO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710DDF-1F33-6DF6-CEA8-E94CEC98A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5661" y="535464"/>
            <a:ext cx="4415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ogo">
            <a:extLst>
              <a:ext uri="{FF2B5EF4-FFF2-40B4-BE49-F238E27FC236}">
                <a16:creationId xmlns:a16="http://schemas.microsoft.com/office/drawing/2014/main" id="{4A252025-C9DE-9DF0-4EAC-B1E4ACB74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376" y="538768"/>
            <a:ext cx="545374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39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F00B7D-E24C-E46C-C1B5-31EA9D85D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4EFEDC39-D900-0D34-F3E1-B5CE54F35C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6"/>
            <a:ext cx="7358608" cy="4525963"/>
          </a:xfrm>
        </p:spPr>
        <p:txBody>
          <a:bodyPr/>
          <a:lstStyle/>
          <a:p>
            <a:r>
              <a:rPr lang="nb-NO" dirty="0"/>
              <a:t>SFK er en aktiv og veldrevet frimerkeklubb med et høyt aktivitetsnivå og møtevirksomhet som treffer medlemmene</a:t>
            </a:r>
          </a:p>
          <a:p>
            <a:pPr marL="0" indent="0">
              <a:buNone/>
            </a:pPr>
            <a:r>
              <a:rPr lang="nb-NO" dirty="0"/>
              <a:t> </a:t>
            </a:r>
          </a:p>
          <a:p>
            <a:r>
              <a:rPr lang="nb-NO" dirty="0"/>
              <a:t>De siste årene har møtedeltagelsen ligget stødig på </a:t>
            </a:r>
            <a:br>
              <a:rPr lang="nb-NO" dirty="0"/>
            </a:br>
            <a:r>
              <a:rPr lang="nb-NO" dirty="0"/>
              <a:t>30 til 40 fremmøtte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Klubben har erfaring fra å arrangere store og små arrangement og utstillinger, den største var Nordia 2008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Dette har gitt klubben en meget velkommen anerkjennelse av </a:t>
            </a:r>
            <a:r>
              <a:rPr lang="nb-NO" dirty="0" err="1"/>
              <a:t>Federation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European </a:t>
            </a:r>
            <a:r>
              <a:rPr lang="nb-NO" dirty="0" err="1"/>
              <a:t>Philatelic</a:t>
            </a:r>
            <a:r>
              <a:rPr lang="nb-NO" dirty="0"/>
              <a:t> Associations (FEPA), som beste europeiske frimerkeklubb i 2018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8F58995-322B-5EED-DAEF-13761B8D6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10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80E2009-FE76-5CF9-D048-3714DA506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Beste europeiske frimerkeklubb i 2018</a:t>
            </a:r>
          </a:p>
        </p:txBody>
      </p:sp>
      <p:pic>
        <p:nvPicPr>
          <p:cNvPr id="6" name="Bilde 5" descr="Et bilde som inneholder person, klær, Menneskeansikt, smil&#10;&#10;KI-generert innhold kan være feil.">
            <a:extLst>
              <a:ext uri="{FF2B5EF4-FFF2-40B4-BE49-F238E27FC236}">
                <a16:creationId xmlns:a16="http://schemas.microsoft.com/office/drawing/2014/main" id="{61BA8AE2-98CD-74B5-9B7C-43675F2CD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184" y="1124744"/>
            <a:ext cx="3597864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E0774F0-670E-0B4D-8992-80DC2284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Bj. William Børresen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1E2109C-2807-AE87-33EF-32F176113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100</a:t>
            </a:fld>
            <a:endParaRPr lang="nb-NO" altLang="nb-NO"/>
          </a:p>
        </p:txBody>
      </p:sp>
      <p:pic>
        <p:nvPicPr>
          <p:cNvPr id="7" name="Bilde 6" descr="Et bilde som inneholder innendørs, vegg, stol, møbler&#10;&#10;KI-generert innhold kan være feil.">
            <a:extLst>
              <a:ext uri="{FF2B5EF4-FFF2-40B4-BE49-F238E27FC236}">
                <a16:creationId xmlns:a16="http://schemas.microsoft.com/office/drawing/2014/main" id="{B223DFDD-E2BA-7C18-8F8A-478C61D95C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464" y="1201058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6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3AA90D1-3C0E-4076-B587-C439F5928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Arne Myrvang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D0420F9-4615-47C9-9BBF-7A37C679B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101</a:t>
            </a:fld>
            <a:endParaRPr lang="nb-NO" altLang="nb-NO"/>
          </a:p>
        </p:txBody>
      </p:sp>
      <p:pic>
        <p:nvPicPr>
          <p:cNvPr id="5" name="Bilde 4" descr="Et bilde som inneholder klær, innendørs, vegg, bord&#10;&#10;KI-generert innhold kan være feil.">
            <a:extLst>
              <a:ext uri="{FF2B5EF4-FFF2-40B4-BE49-F238E27FC236}">
                <a16:creationId xmlns:a16="http://schemas.microsoft.com/office/drawing/2014/main" id="{AF6C6431-1E69-FFB9-FA09-AC179A40C5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0" y="1205225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3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F34A1D-EB82-12C4-5ACA-C06B96533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Festmiddag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114E5A5-B101-6EED-3B74-797D224A2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102</a:t>
            </a:fld>
            <a:endParaRPr lang="nb-NO" altLang="nb-NO"/>
          </a:p>
        </p:txBody>
      </p:sp>
      <p:pic>
        <p:nvPicPr>
          <p:cNvPr id="5" name="Bilde 4" descr="Et bilde som inneholder tekst, meny, Trykk, papir&#10;&#10;KI-generert innhold kan være feil.">
            <a:extLst>
              <a:ext uri="{FF2B5EF4-FFF2-40B4-BE49-F238E27FC236}">
                <a16:creationId xmlns:a16="http://schemas.microsoft.com/office/drawing/2014/main" id="{C2CABCE0-61BB-791D-5337-B5502D3B9F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5" y="1196752"/>
            <a:ext cx="7057005" cy="50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1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B767F6-864B-5507-73EE-2C6BBAE03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Festmiddag – taler v/ Erik Chr. Martens og Øistein Bøe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4080A00-6A34-7D0E-F927-18B9E59CD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103</a:t>
            </a:fld>
            <a:endParaRPr lang="nb-NO" altLang="nb-NO"/>
          </a:p>
        </p:txBody>
      </p:sp>
      <p:pic>
        <p:nvPicPr>
          <p:cNvPr id="5" name="Bilde 4" descr="Et bilde som inneholder klær, person, innendørs, dress&#10;&#10;KI-generert innhold kan være feil.">
            <a:extLst>
              <a:ext uri="{FF2B5EF4-FFF2-40B4-BE49-F238E27FC236}">
                <a16:creationId xmlns:a16="http://schemas.microsoft.com/office/drawing/2014/main" id="{6B58BF94-444F-E19D-2DEE-D1CD04794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16" y="1265230"/>
            <a:ext cx="5760000" cy="4320000"/>
          </a:xfrm>
          <a:prstGeom prst="rect">
            <a:avLst/>
          </a:prstGeom>
        </p:spPr>
      </p:pic>
      <p:pic>
        <p:nvPicPr>
          <p:cNvPr id="7" name="Bilde 6" descr="Et bilde som inneholder klær, mann, Menneskeansikt, person&#10;&#10;KI-generert innhold kan være feil.">
            <a:extLst>
              <a:ext uri="{FF2B5EF4-FFF2-40B4-BE49-F238E27FC236}">
                <a16:creationId xmlns:a16="http://schemas.microsoft.com/office/drawing/2014/main" id="{FDE3A88F-5C91-1072-9156-D9CF758E67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64" y="1269000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6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CF313F-B075-138B-3C24-9ECE2D783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930226"/>
          </a:xfrm>
        </p:spPr>
        <p:txBody>
          <a:bodyPr/>
          <a:lstStyle/>
          <a:p>
            <a:r>
              <a:rPr lang="nb-NO" dirty="0"/>
              <a:t>Premieutdeling – </a:t>
            </a:r>
            <a:br>
              <a:rPr lang="nb-NO" dirty="0"/>
            </a:br>
            <a:r>
              <a:rPr lang="nb-NO" dirty="0"/>
              <a:t>Petter E. Pedersen </a:t>
            </a:r>
            <a:br>
              <a:rPr lang="nb-NO" dirty="0"/>
            </a:br>
            <a:r>
              <a:rPr lang="nb-NO" dirty="0"/>
              <a:t>ser fornøyd ut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CFC7FD0-B916-A0CD-BE65-EDEFF8642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104</a:t>
            </a:fld>
            <a:endParaRPr lang="nb-NO" altLang="nb-NO"/>
          </a:p>
        </p:txBody>
      </p:sp>
      <p:pic>
        <p:nvPicPr>
          <p:cNvPr id="5" name="Bilde 4" descr="Et bilde som inneholder klær, person, dress, innendørs&#10;&#10;KI-generert innhold kan være feil.">
            <a:extLst>
              <a:ext uri="{FF2B5EF4-FFF2-40B4-BE49-F238E27FC236}">
                <a16:creationId xmlns:a16="http://schemas.microsoft.com/office/drawing/2014/main" id="{0156D4CE-8102-4ED6-B086-4F4EA7FEE2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5920" y="5225"/>
            <a:ext cx="4680000" cy="6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8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380AD4-D4BA-565F-B2C2-08036F894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Det var hele åtte eksponater i mesterklassen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C366B29-C680-DBE8-8930-C2C140CDD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105</a:t>
            </a:fld>
            <a:endParaRPr lang="nb-NO" altLang="nb-NO"/>
          </a:p>
        </p:txBody>
      </p:sp>
      <p:pic>
        <p:nvPicPr>
          <p:cNvPr id="5" name="Bilde 4" descr="Et bilde som inneholder klær, person, mann, sko&#10;&#10;KI-generert innhold kan være feil.">
            <a:extLst>
              <a:ext uri="{FF2B5EF4-FFF2-40B4-BE49-F238E27FC236}">
                <a16:creationId xmlns:a16="http://schemas.microsoft.com/office/drawing/2014/main" id="{A35D12DD-A33D-7860-E533-8E899F960B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205225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D244AE1-4044-72A5-E066-B154C15D5C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/>
              <a:t>Fra venstre:</a:t>
            </a:r>
          </a:p>
          <a:p>
            <a:r>
              <a:rPr lang="nb-NO" dirty="0"/>
              <a:t>Georg Størmer:</a:t>
            </a:r>
            <a:br>
              <a:rPr lang="nb-NO" dirty="0"/>
            </a:br>
            <a:r>
              <a:rPr lang="nb-NO" i="1" dirty="0"/>
              <a:t>The Norwegian Classics</a:t>
            </a:r>
            <a:br>
              <a:rPr lang="nb-NO" i="1" dirty="0"/>
            </a:br>
            <a:endParaRPr lang="nb-NO" i="1" dirty="0"/>
          </a:p>
          <a:p>
            <a:r>
              <a:rPr lang="nb-NO" dirty="0"/>
              <a:t>Hans E. Blom:</a:t>
            </a:r>
            <a:br>
              <a:rPr lang="nb-NO" dirty="0"/>
            </a:br>
            <a:r>
              <a:rPr lang="en-US" i="1" dirty="0"/>
              <a:t>Great Britain-Queen Victoria. </a:t>
            </a:r>
            <a:br>
              <a:rPr lang="en-US" i="1" dirty="0"/>
            </a:br>
            <a:r>
              <a:rPr lang="en-US" i="1" dirty="0"/>
              <a:t>The line-engraved </a:t>
            </a:r>
            <a:r>
              <a:rPr lang="nb-NO" i="1" dirty="0" err="1"/>
              <a:t>issues</a:t>
            </a:r>
            <a:endParaRPr lang="nb-NO" i="1" dirty="0"/>
          </a:p>
          <a:p>
            <a:endParaRPr lang="nb-NO" dirty="0"/>
          </a:p>
          <a:p>
            <a:r>
              <a:rPr lang="nb-NO" dirty="0"/>
              <a:t>Turid Veggeland:</a:t>
            </a:r>
            <a:br>
              <a:rPr lang="nb-NO" dirty="0"/>
            </a:br>
            <a:r>
              <a:rPr lang="nb-NO" i="1" dirty="0"/>
              <a:t>Bitter </a:t>
            </a:r>
            <a:r>
              <a:rPr lang="nb-NO" i="1" dirty="0" err="1"/>
              <a:t>Pills</a:t>
            </a:r>
            <a:r>
              <a:rPr lang="nb-NO" i="1" dirty="0"/>
              <a:t> and </a:t>
            </a:r>
            <a:r>
              <a:rPr lang="nb-NO" i="1" dirty="0" err="1"/>
              <a:t>strong</a:t>
            </a:r>
            <a:r>
              <a:rPr lang="nb-NO" i="1" dirty="0"/>
              <a:t> Drops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7CD3425-1519-D454-E782-96959A71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106</a:t>
            </a:fld>
            <a:endParaRPr lang="nb-NO" alt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73FC2405-B48C-812F-6F0D-5877ABA6E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Stemmene er talt </a:t>
            </a:r>
            <a:br>
              <a:rPr lang="nb-NO" dirty="0"/>
            </a:br>
            <a:r>
              <a:rPr lang="nb-NO" dirty="0"/>
              <a:t>i mesterklassen</a:t>
            </a:r>
          </a:p>
        </p:txBody>
      </p:sp>
      <p:pic>
        <p:nvPicPr>
          <p:cNvPr id="6" name="Bilde 5" descr="Et bilde som inneholder innendørs, klær, mann, bord&#10;&#10;KI-generert innhold kan være feil.">
            <a:extLst>
              <a:ext uri="{FF2B5EF4-FFF2-40B4-BE49-F238E27FC236}">
                <a16:creationId xmlns:a16="http://schemas.microsoft.com/office/drawing/2014/main" id="{424B0756-7107-A518-B9F0-98129575F6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04160" y="307511"/>
            <a:ext cx="5904656" cy="581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8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366E3A7-7470-D970-54E4-1B2F5FD2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107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E0E1AA7-F4F6-B20E-AB5B-549BD6ACD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Turid Veggeland vant Mesterklassen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32F6E439-2767-7839-2AAC-837CCB17D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464" y="1124744"/>
            <a:ext cx="7363142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B1E64813-D3C5-BB58-B86B-1B6B8E85F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Søndag klokken 14 begynte vi </a:t>
            </a:r>
            <a:br>
              <a:rPr lang="nb-NO" dirty="0"/>
            </a:br>
            <a:r>
              <a:rPr lang="nb-NO" dirty="0"/>
              <a:t>å ta ned eksponater</a:t>
            </a:r>
          </a:p>
          <a:p>
            <a:endParaRPr lang="nb-NO" dirty="0"/>
          </a:p>
          <a:p>
            <a:r>
              <a:rPr lang="nb-NO" dirty="0"/>
              <a:t>Alle eksponatene var nede kl. 16</a:t>
            </a:r>
          </a:p>
          <a:p>
            <a:endParaRPr lang="nb-NO" dirty="0"/>
          </a:p>
          <a:p>
            <a:r>
              <a:rPr lang="nb-NO" dirty="0"/>
              <a:t>Kl. 18 var hallen tømt</a:t>
            </a:r>
          </a:p>
          <a:p>
            <a:endParaRPr lang="nb-NO" dirty="0"/>
          </a:p>
          <a:p>
            <a:r>
              <a:rPr lang="nb-NO" dirty="0"/>
              <a:t>Takk til all som bidro til en fin </a:t>
            </a:r>
            <a:br>
              <a:rPr lang="nb-NO" dirty="0"/>
            </a:br>
            <a:r>
              <a:rPr lang="nb-NO" dirty="0"/>
              <a:t>frimerkehelg i Stavanger!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D4DB9F6-4E13-18C9-FE69-E84CF670B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108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C9F8A0AC-8EAD-5680-BF15-688E7AE13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SFK 100 er over</a:t>
            </a:r>
          </a:p>
        </p:txBody>
      </p:sp>
      <p:pic>
        <p:nvPicPr>
          <p:cNvPr id="6" name="Bilde 5" descr="Et bilde som inneholder innendørs, tak, møbler, hall&#10;&#10;KI-generert innhold kan være feil.">
            <a:extLst>
              <a:ext uri="{FF2B5EF4-FFF2-40B4-BE49-F238E27FC236}">
                <a16:creationId xmlns:a16="http://schemas.microsoft.com/office/drawing/2014/main" id="{D684CE2C-3AAC-4ADB-388F-76401CBDBD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880" y="909000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056DEB1-7456-B474-1E92-D2A9AFEFC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109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626B26C-86D2-743B-D0F2-29668A54D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Stavanger Aftenblad </a:t>
            </a:r>
            <a:br>
              <a:rPr lang="nb-NO" dirty="0"/>
            </a:br>
            <a:r>
              <a:rPr lang="nb-NO" dirty="0"/>
              <a:t>9.10.2025</a:t>
            </a:r>
          </a:p>
        </p:txBody>
      </p:sp>
      <p:pic>
        <p:nvPicPr>
          <p:cNvPr id="1026" name="Bilde 1">
            <a:extLst>
              <a:ext uri="{FF2B5EF4-FFF2-40B4-BE49-F238E27FC236}">
                <a16:creationId xmlns:a16="http://schemas.microsoft.com/office/drawing/2014/main" id="{0DB63967-F770-8CE9-DE2F-674A2DE73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" t="53085" r="3438" b="-271"/>
          <a:stretch>
            <a:fillRect/>
          </a:stretch>
        </p:blipFill>
        <p:spPr bwMode="auto">
          <a:xfrm>
            <a:off x="5886976" y="1700808"/>
            <a:ext cx="6264696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ilde 1">
            <a:extLst>
              <a:ext uri="{FF2B5EF4-FFF2-40B4-BE49-F238E27FC236}">
                <a16:creationId xmlns:a16="http://schemas.microsoft.com/office/drawing/2014/main" id="{26BDFD7D-1533-6A69-96F5-6E8C3550B1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" b="47208"/>
          <a:stretch>
            <a:fillRect/>
          </a:stretch>
        </p:blipFill>
        <p:spPr bwMode="auto">
          <a:xfrm>
            <a:off x="29776" y="1996211"/>
            <a:ext cx="5847883" cy="408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593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C9DF5F7A-FB01-CD18-3A07-98A1997D2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sz="3200" dirty="0"/>
              <a:t>Klubben		</a:t>
            </a:r>
            <a:r>
              <a:rPr lang="nb-NO" sz="3200" dirty="0">
                <a:hlinkClick r:id="rId2"/>
              </a:rPr>
              <a:t>www.stavangerfilatelist.no</a:t>
            </a:r>
            <a:endParaRPr lang="nb-NO" sz="3200" dirty="0"/>
          </a:p>
          <a:p>
            <a:endParaRPr lang="nb-NO" sz="3200" dirty="0"/>
          </a:p>
          <a:p>
            <a:r>
              <a:rPr lang="nb-NO" sz="3200" dirty="0"/>
              <a:t>Utstillingen		</a:t>
            </a:r>
            <a:r>
              <a:rPr lang="nb-NO" sz="3200" dirty="0">
                <a:hlinkClick r:id="rId3"/>
              </a:rPr>
              <a:t>www.sfk100.no</a:t>
            </a:r>
            <a:r>
              <a:rPr lang="nb-NO" sz="3200" dirty="0"/>
              <a:t> 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8BBE4A9-CDA5-F74F-7EC7-E20AF0E93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11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54482D8-50CB-C3E4-D1E8-4BEB5350B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Du finner oss på nettet</a:t>
            </a:r>
          </a:p>
        </p:txBody>
      </p:sp>
    </p:spTree>
    <p:extLst>
      <p:ext uri="{BB962C8B-B14F-4D97-AF65-F5344CB8AC3E}">
        <p14:creationId xmlns:p14="http://schemas.microsoft.com/office/powerpoint/2010/main" val="115120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8ECCEAE-9838-1B62-0A3B-6314F2E2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110</a:t>
            </a:fld>
            <a:endParaRPr lang="nb-NO" altLang="nb-NO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5FC526-2486-4E11-B5BB-F66FD2050BF9}"/>
              </a:ext>
            </a:extLst>
          </p:cNvPr>
          <p:cNvSpPr txBox="1">
            <a:spLocks/>
          </p:cNvSpPr>
          <p:nvPr/>
        </p:nvSpPr>
        <p:spPr>
          <a:xfrm>
            <a:off x="479376" y="2708920"/>
            <a:ext cx="4392488" cy="223224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nb-NO" altLang="nb-NO" kern="0" dirty="0"/>
              <a:t>Nå kan vi slappe av:</a:t>
            </a:r>
          </a:p>
        </p:txBody>
      </p:sp>
      <p:pic>
        <p:nvPicPr>
          <p:cNvPr id="6" name="Picture 2" descr="No photo description available.">
            <a:extLst>
              <a:ext uri="{FF2B5EF4-FFF2-40B4-BE49-F238E27FC236}">
                <a16:creationId xmlns:a16="http://schemas.microsoft.com/office/drawing/2014/main" id="{BA4AEEAC-1B43-34F6-5FA3-BABBE6BEF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260648"/>
            <a:ext cx="6048673" cy="604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26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BF08D-A8D2-0B7E-9B19-5370F7C4C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CC23DBF-BC74-E217-76BD-4A462273B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12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3AE3FD3D-7646-B9B7-D323-298EB9CBC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 1975 feiret Stavanger Filatelist-</a:t>
            </a:r>
            <a:r>
              <a:rPr lang="nb-NO" dirty="0" err="1"/>
              <a:t>Klub</a:t>
            </a:r>
            <a:r>
              <a:rPr lang="nb-NO" dirty="0"/>
              <a:t> 50 år</a:t>
            </a:r>
          </a:p>
        </p:txBody>
      </p:sp>
      <p:pic>
        <p:nvPicPr>
          <p:cNvPr id="7" name="Plassholder for innhold 6" descr="Et bilde som inneholder tekst, kontorrekvisitter, papir, Trykk&#10;&#10;KI-generert innhold kan være feil.">
            <a:extLst>
              <a:ext uri="{FF2B5EF4-FFF2-40B4-BE49-F238E27FC236}">
                <a16:creationId xmlns:a16="http://schemas.microsoft.com/office/drawing/2014/main" id="{7A39341C-938B-30AA-8BF0-B64BE2FC0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196752"/>
            <a:ext cx="6808403" cy="5028510"/>
          </a:xfrm>
        </p:spPr>
      </p:pic>
    </p:spTree>
    <p:extLst>
      <p:ext uri="{BB962C8B-B14F-4D97-AF65-F5344CB8AC3E}">
        <p14:creationId xmlns:p14="http://schemas.microsoft.com/office/powerpoint/2010/main" val="236629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4D4A4-68CF-B132-6777-8F50D8EC0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person, klær, mann, dress&#10;&#10;KI-generert innhold kan være feil.">
            <a:extLst>
              <a:ext uri="{FF2B5EF4-FFF2-40B4-BE49-F238E27FC236}">
                <a16:creationId xmlns:a16="http://schemas.microsoft.com/office/drawing/2014/main" id="{96AC970F-3102-9598-D290-93453254F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399" y="1268760"/>
            <a:ext cx="9539973" cy="4968552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1BD2A9D-BB48-8C9F-3416-AB4DFC4F7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13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93F42C9F-55EC-52F8-1E52-34945C719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 1975 feiret Stavanger Filatelist-</a:t>
            </a:r>
            <a:r>
              <a:rPr lang="nb-NO" dirty="0" err="1"/>
              <a:t>Klub</a:t>
            </a:r>
            <a:r>
              <a:rPr lang="nb-NO" dirty="0"/>
              <a:t> 50 år – stilige karer!</a:t>
            </a:r>
          </a:p>
        </p:txBody>
      </p:sp>
    </p:spTree>
    <p:extLst>
      <p:ext uri="{BB962C8B-B14F-4D97-AF65-F5344CB8AC3E}">
        <p14:creationId xmlns:p14="http://schemas.microsoft.com/office/powerpoint/2010/main" val="180923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5FE7F-288A-5586-9526-34D4948E4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person, klær, mann, dress&#10;&#10;KI-generert innhold kan være feil.">
            <a:extLst>
              <a:ext uri="{FF2B5EF4-FFF2-40B4-BE49-F238E27FC236}">
                <a16:creationId xmlns:a16="http://schemas.microsoft.com/office/drawing/2014/main" id="{A3E4F9C4-3C4F-F88D-5A5E-E09B997DE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5400" y="1268760"/>
            <a:ext cx="8345187" cy="4929411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2009A65-6FA1-34FF-61E4-E9B2A1E0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14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ABFB3C60-99A8-4C8E-B55A-40DA27354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 1975 feiret Stavanger Filatelist-</a:t>
            </a:r>
            <a:r>
              <a:rPr lang="nb-NO" dirty="0" err="1"/>
              <a:t>Klub</a:t>
            </a:r>
            <a:r>
              <a:rPr lang="nb-NO" dirty="0"/>
              <a:t> 50 år</a:t>
            </a:r>
          </a:p>
        </p:txBody>
      </p:sp>
    </p:spTree>
    <p:extLst>
      <p:ext uri="{BB962C8B-B14F-4D97-AF65-F5344CB8AC3E}">
        <p14:creationId xmlns:p14="http://schemas.microsoft.com/office/powerpoint/2010/main" val="27385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person, klær, mann, dress&#10;&#10;KI-generert innhold kan være feil.">
            <a:extLst>
              <a:ext uri="{FF2B5EF4-FFF2-40B4-BE49-F238E27FC236}">
                <a16:creationId xmlns:a16="http://schemas.microsoft.com/office/drawing/2014/main" id="{94EE4BE9-456D-672C-5338-B2A7A1BDCC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1463" y="1515374"/>
            <a:ext cx="8394555" cy="4721937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032A2CC-2530-87C6-171F-FE6DA0147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15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2894D7C-7B86-9836-D896-DCF8F5A3A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 1975 feiret Stavanger Filatelist-</a:t>
            </a:r>
            <a:r>
              <a:rPr lang="nb-NO" dirty="0" err="1"/>
              <a:t>Klub</a:t>
            </a:r>
            <a:r>
              <a:rPr lang="nb-NO" dirty="0"/>
              <a:t> 50 år - ordenskollegiet</a:t>
            </a:r>
          </a:p>
        </p:txBody>
      </p:sp>
    </p:spTree>
    <p:extLst>
      <p:ext uri="{BB962C8B-B14F-4D97-AF65-F5344CB8AC3E}">
        <p14:creationId xmlns:p14="http://schemas.microsoft.com/office/powerpoint/2010/main" val="206186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87BC3D7-7D00-BAE2-BA2F-DF16F537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16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68F5F98-3010-92DC-DF86-BF03F8BFB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Program høsten 2025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E571CE0-442A-C23B-64EB-D88315A0E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3952" y="-1"/>
            <a:ext cx="5256584" cy="686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lassholder for innhold 2">
            <a:extLst>
              <a:ext uri="{FF2B5EF4-FFF2-40B4-BE49-F238E27FC236}">
                <a16:creationId xmlns:a16="http://schemas.microsoft.com/office/drawing/2014/main" id="{70263A3C-7DB5-962C-D60E-ABBABBD3A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85118"/>
            <a:ext cx="10972800" cy="4525963"/>
          </a:xfrm>
        </p:spPr>
        <p:txBody>
          <a:bodyPr/>
          <a:lstStyle/>
          <a:p>
            <a:r>
              <a:rPr lang="nb-NO" dirty="0"/>
              <a:t>14. oktober</a:t>
            </a:r>
            <a:br>
              <a:rPr lang="nb-NO" dirty="0"/>
            </a:br>
            <a:r>
              <a:rPr lang="nb-NO" dirty="0"/>
              <a:t>Nordjamb-75 v/ Hallvard Slettebø</a:t>
            </a:r>
          </a:p>
          <a:p>
            <a:endParaRPr lang="nb-NO" dirty="0"/>
          </a:p>
          <a:p>
            <a:r>
              <a:rPr lang="nb-NO" dirty="0"/>
              <a:t>28. oktober </a:t>
            </a:r>
            <a:br>
              <a:rPr lang="nb-NO" dirty="0"/>
            </a:br>
            <a:r>
              <a:rPr lang="nb-NO" dirty="0"/>
              <a:t>Postsparebanken v/ Helge Berntsen</a:t>
            </a:r>
          </a:p>
          <a:p>
            <a:endParaRPr lang="nb-NO" dirty="0"/>
          </a:p>
          <a:p>
            <a:r>
              <a:rPr lang="nb-NO" dirty="0"/>
              <a:t>11. november</a:t>
            </a:r>
            <a:br>
              <a:rPr lang="nb-NO" dirty="0"/>
            </a:br>
            <a:r>
              <a:rPr lang="nb-NO" dirty="0"/>
              <a:t>Bursdagsfeiring – klubben er 100 år!</a:t>
            </a:r>
          </a:p>
          <a:p>
            <a:endParaRPr lang="nb-NO" dirty="0"/>
          </a:p>
          <a:p>
            <a:r>
              <a:rPr lang="nb-NO" dirty="0"/>
              <a:t>25. november</a:t>
            </a:r>
            <a:br>
              <a:rPr lang="nb-NO" dirty="0"/>
            </a:br>
            <a:r>
              <a:rPr lang="nb-NO" dirty="0" err="1"/>
              <a:t>Lichtenstein</a:t>
            </a:r>
            <a:r>
              <a:rPr lang="nb-NO" dirty="0"/>
              <a:t>-familien v/ Geir Sør-Reime</a:t>
            </a:r>
          </a:p>
          <a:p>
            <a:endParaRPr lang="nb-NO" dirty="0"/>
          </a:p>
          <a:p>
            <a:r>
              <a:rPr lang="nb-NO" dirty="0"/>
              <a:t>11. desember – julemøte</a:t>
            </a:r>
          </a:p>
        </p:txBody>
      </p:sp>
    </p:spTree>
    <p:extLst>
      <p:ext uri="{BB962C8B-B14F-4D97-AF65-F5344CB8AC3E}">
        <p14:creationId xmlns:p14="http://schemas.microsoft.com/office/powerpoint/2010/main" val="29991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person, klær, Menneskeansikt, innendørs&#10;&#10;KI-generert innhold kan være feil.">
            <a:extLst>
              <a:ext uri="{FF2B5EF4-FFF2-40B4-BE49-F238E27FC236}">
                <a16:creationId xmlns:a16="http://schemas.microsoft.com/office/drawing/2014/main" id="{EFE0C163-BD3F-FF0C-B751-D1FBDC64A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56" y="1340768"/>
            <a:ext cx="4596840" cy="4680000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68C7685-8D2C-3612-67DD-2591FF78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17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2AF69E0-59FA-6CD0-6F7F-C6DB379D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Klubbmøter 2023 – auksjon og frimerker på bordene</a:t>
            </a:r>
          </a:p>
        </p:txBody>
      </p:sp>
      <p:pic>
        <p:nvPicPr>
          <p:cNvPr id="8" name="Bilde 7" descr="Et bilde som inneholder person, klær, bord, innendørs&#10;&#10;KI-generert innhold kan være feil.">
            <a:extLst>
              <a:ext uri="{FF2B5EF4-FFF2-40B4-BE49-F238E27FC236}">
                <a16:creationId xmlns:a16="http://schemas.microsoft.com/office/drawing/2014/main" id="{37637BDB-0722-FB0F-851B-A831A3A7F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968" y="1344923"/>
            <a:ext cx="351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person, innendørs, mann, klær&#10;&#10;KI-generert innhold kan være feil.">
            <a:extLst>
              <a:ext uri="{FF2B5EF4-FFF2-40B4-BE49-F238E27FC236}">
                <a16:creationId xmlns:a16="http://schemas.microsoft.com/office/drawing/2014/main" id="{4411432E-744D-2B81-DA7E-D8B4C3C4D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28" y="1417638"/>
            <a:ext cx="4249906" cy="4320000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40AC000-AF53-2754-373C-782C081D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18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AEC9844-E3A1-F6DB-5922-01562344F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Klubbmøte 10.9.2024 – Odd Arve Kvinnesland kåserer</a:t>
            </a:r>
          </a:p>
        </p:txBody>
      </p:sp>
      <p:pic>
        <p:nvPicPr>
          <p:cNvPr id="8" name="Bilde 7" descr="Et bilde som inneholder klær, innendørs, person, vegg&#10;&#10;KI-generert innhold kan være feil.">
            <a:extLst>
              <a:ext uri="{FF2B5EF4-FFF2-40B4-BE49-F238E27FC236}">
                <a16:creationId xmlns:a16="http://schemas.microsoft.com/office/drawing/2014/main" id="{0F897D1E-5EC6-A348-1C99-9F434F321A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424" y="1403326"/>
            <a:ext cx="768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6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3F434C08-F5C6-BA08-EF83-552C7575F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B4A173F3-A704-A4B2-FD03-45EAD231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19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7B75643-9DF6-04D7-504E-6BC4F00E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Klubbmøte 7.4.2025 – Einar Sanstøl om Norsk </a:t>
            </a:r>
            <a:r>
              <a:rPr lang="nb-NO" dirty="0" err="1"/>
              <a:t>Bypost</a:t>
            </a:r>
            <a:endParaRPr lang="nb-NO" dirty="0"/>
          </a:p>
        </p:txBody>
      </p:sp>
      <p:pic>
        <p:nvPicPr>
          <p:cNvPr id="4098" name="Picture 2" descr="No photo description available.">
            <a:extLst>
              <a:ext uri="{FF2B5EF4-FFF2-40B4-BE49-F238E27FC236}">
                <a16:creationId xmlns:a16="http://schemas.microsoft.com/office/drawing/2014/main" id="{9D825D00-5C7A-F7C7-602E-219AA3897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416" y="1103001"/>
            <a:ext cx="6555203" cy="525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tekst, klær, mann, person&#10;&#10;KI-generert innhold kan være feil.">
            <a:extLst>
              <a:ext uri="{FF2B5EF4-FFF2-40B4-BE49-F238E27FC236}">
                <a16:creationId xmlns:a16="http://schemas.microsoft.com/office/drawing/2014/main" id="{67927141-8CB4-29A0-B7E6-869AE78747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03912" y="332656"/>
            <a:ext cx="5544616" cy="6388819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1E6CA73-A3E4-5B3C-8337-E2B05B93A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2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37F778AF-E1C5-1538-F685-601A77DF5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Stavanger Aftenblad </a:t>
            </a:r>
            <a:br>
              <a:rPr lang="nb-NO" dirty="0"/>
            </a:br>
            <a:r>
              <a:rPr lang="nb-NO" dirty="0"/>
              <a:t>30.9.2025</a:t>
            </a:r>
          </a:p>
        </p:txBody>
      </p:sp>
    </p:spTree>
    <p:extLst>
      <p:ext uri="{BB962C8B-B14F-4D97-AF65-F5344CB8AC3E}">
        <p14:creationId xmlns:p14="http://schemas.microsoft.com/office/powerpoint/2010/main" val="389442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klær, person, mann, innendørs&#10;&#10;KI-generert innhold kan være feil.">
            <a:extLst>
              <a:ext uri="{FF2B5EF4-FFF2-40B4-BE49-F238E27FC236}">
                <a16:creationId xmlns:a16="http://schemas.microsoft.com/office/drawing/2014/main" id="{32D27B41-8387-9BE1-7FD3-FF3186F31A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8" y="1417637"/>
            <a:ext cx="4625911" cy="4680000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82F05C1-552A-A708-2BDD-8EB2CA07A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20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DBB12A7-8C1F-EDE3-77F4-9ABB8DC38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Klubbmøte 7.4.2025 – det diskuteres</a:t>
            </a:r>
          </a:p>
        </p:txBody>
      </p:sp>
      <p:pic>
        <p:nvPicPr>
          <p:cNvPr id="4100" name="Picture 4" descr="No photo description available.">
            <a:extLst>
              <a:ext uri="{FF2B5EF4-FFF2-40B4-BE49-F238E27FC236}">
                <a16:creationId xmlns:a16="http://schemas.microsoft.com/office/drawing/2014/main" id="{B304E007-A62D-4B35-256B-AB2608AD0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032" y="1417637"/>
            <a:ext cx="2632500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16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klær, mann, person, scenebilde&#10;&#10;KI-generert innhold kan være feil.">
            <a:extLst>
              <a:ext uri="{FF2B5EF4-FFF2-40B4-BE49-F238E27FC236}">
                <a16:creationId xmlns:a16="http://schemas.microsoft.com/office/drawing/2014/main" id="{F9E943E2-5D67-7935-79F8-2F7B04580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7520" y="2564904"/>
            <a:ext cx="6400000" cy="3600000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AA9242D-E22E-C4C2-3B13-0160A9641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21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08F8B48-EC43-2575-E2F0-1D34E29D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Klubbmøte 13.5.2025 – god stemning</a:t>
            </a:r>
          </a:p>
        </p:txBody>
      </p:sp>
      <p:pic>
        <p:nvPicPr>
          <p:cNvPr id="8" name="Bilde 7" descr="Et bilde som inneholder klær, person, mann, innendørs&#10;&#10;KI-generert innhold kan være feil.">
            <a:extLst>
              <a:ext uri="{FF2B5EF4-FFF2-40B4-BE49-F238E27FC236}">
                <a16:creationId xmlns:a16="http://schemas.microsoft.com/office/drawing/2014/main" id="{92828606-EF1B-BA1F-C4B9-68DBFD8A11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1124743"/>
            <a:ext cx="2188184" cy="3890105"/>
          </a:xfrm>
          <a:prstGeom prst="rect">
            <a:avLst/>
          </a:prstGeom>
        </p:spPr>
      </p:pic>
      <p:pic>
        <p:nvPicPr>
          <p:cNvPr id="10" name="Bilde 9" descr="Et bilde som inneholder klær, mann, person, innendørs&#10;&#10;KI-generert innhold kan være feil.">
            <a:extLst>
              <a:ext uri="{FF2B5EF4-FFF2-40B4-BE49-F238E27FC236}">
                <a16:creationId xmlns:a16="http://schemas.microsoft.com/office/drawing/2014/main" id="{A2501659-A084-2339-BAB5-6749FC1156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393" y="289216"/>
            <a:ext cx="3764271" cy="385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klær, person, møbler, innendørs&#10;&#10;KI-generert innhold kan være feil.">
            <a:extLst>
              <a:ext uri="{FF2B5EF4-FFF2-40B4-BE49-F238E27FC236}">
                <a16:creationId xmlns:a16="http://schemas.microsoft.com/office/drawing/2014/main" id="{A7C46BBD-6BB3-32DD-9EDE-56DBFA240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070" y="1417638"/>
            <a:ext cx="5899618" cy="4680000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B1D3707-06FD-9464-5C4C-DD087900F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22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3848B4F-0ACC-30DA-D437-BA62D845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391056" cy="1143000"/>
          </a:xfrm>
        </p:spPr>
        <p:txBody>
          <a:bodyPr/>
          <a:lstStyle/>
          <a:p>
            <a:r>
              <a:rPr lang="nb-NO" dirty="0"/>
              <a:t>Klubbmøte 27.5.2025 – </a:t>
            </a:r>
            <a:r>
              <a:rPr lang="nb-NO" dirty="0" err="1"/>
              <a:t>GiBud</a:t>
            </a:r>
            <a:r>
              <a:rPr lang="nb-NO" dirty="0"/>
              <a:t> har online auksjon – gode kjøp</a:t>
            </a:r>
          </a:p>
        </p:txBody>
      </p:sp>
      <p:pic>
        <p:nvPicPr>
          <p:cNvPr id="8" name="Bilde 7" descr="Et bilde som inneholder klær, person, innendørs, møbler&#10;&#10;KI-generert innhold kan være feil.">
            <a:extLst>
              <a:ext uri="{FF2B5EF4-FFF2-40B4-BE49-F238E27FC236}">
                <a16:creationId xmlns:a16="http://schemas.microsoft.com/office/drawing/2014/main" id="{60922F29-3A54-F6AD-8607-36E07869C6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938" y="1426165"/>
            <a:ext cx="4683366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34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person, klær, vegg, innendørs&#10;&#10;KI-generert innhold kan være feil.">
            <a:extLst>
              <a:ext uri="{FF2B5EF4-FFF2-40B4-BE49-F238E27FC236}">
                <a16:creationId xmlns:a16="http://schemas.microsoft.com/office/drawing/2014/main" id="{E7952B30-163C-615B-7271-254985A5C2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8" y="1417638"/>
            <a:ext cx="4476015" cy="4680000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9DC4A90-3914-F845-10CD-121D125DB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23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6B5133D4-DA74-4BB4-C0EB-17A7363F1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Sommeravslutning 10.6.2025 – feiring med kake og kaffe</a:t>
            </a:r>
          </a:p>
        </p:txBody>
      </p:sp>
      <p:pic>
        <p:nvPicPr>
          <p:cNvPr id="8" name="Bilde 7" descr="Et bilde som inneholder klær, innendørs, person, møbler&#10;&#10;KI-generert innhold kan være feil.">
            <a:extLst>
              <a:ext uri="{FF2B5EF4-FFF2-40B4-BE49-F238E27FC236}">
                <a16:creationId xmlns:a16="http://schemas.microsoft.com/office/drawing/2014/main" id="{1A0668E8-A3C0-9DD6-D1A0-5AFE3A2AC4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231" y="1417638"/>
            <a:ext cx="5081337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90EC7D1-B09A-30A4-A5E4-468900EFB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24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9CC1033-7B52-22F1-6D2D-25CF4A428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Klubbmøte 27.8.2025 – kaffe og kake og drøs om frimerker</a:t>
            </a:r>
          </a:p>
        </p:txBody>
      </p:sp>
      <p:pic>
        <p:nvPicPr>
          <p:cNvPr id="1026" name="Picture 2" descr="May be an image of 8 people and people studying">
            <a:extLst>
              <a:ext uri="{FF2B5EF4-FFF2-40B4-BE49-F238E27FC236}">
                <a16:creationId xmlns:a16="http://schemas.microsoft.com/office/drawing/2014/main" id="{1C622DD7-81EB-D10A-84FE-21F05952E1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408" y="1395294"/>
            <a:ext cx="8635383" cy="485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33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A1B1850-7BC1-07CC-99C4-FEF42A6FF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25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8C0021B8-E259-A8EC-2654-C08B77666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Klubbmøte 27.8.2025 – frimerker på bordet!</a:t>
            </a:r>
          </a:p>
        </p:txBody>
      </p:sp>
      <p:pic>
        <p:nvPicPr>
          <p:cNvPr id="2052" name="Picture 4" descr="May be an image of 12 people and people studying">
            <a:extLst>
              <a:ext uri="{FF2B5EF4-FFF2-40B4-BE49-F238E27FC236}">
                <a16:creationId xmlns:a16="http://schemas.microsoft.com/office/drawing/2014/main" id="{DD024ADA-C7F3-FF12-0960-661BF7352A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400" y="1268760"/>
            <a:ext cx="8763397" cy="492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169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32214E6-0E9A-F4F8-7D5C-55FC48106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26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E7EE71FF-75D3-431C-2023-236A9820A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Klubbmøte 23.9.2025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1BBF12C-2303-A0E4-0C5A-037330F15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200" y="252291"/>
            <a:ext cx="8064088" cy="606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Et bilde som inneholder tekst, Menneskeansikt, person, mann&#10;&#10;KI-generert innhold kan være feil.">
            <a:extLst>
              <a:ext uri="{FF2B5EF4-FFF2-40B4-BE49-F238E27FC236}">
                <a16:creationId xmlns:a16="http://schemas.microsoft.com/office/drawing/2014/main" id="{659883EF-9162-9528-C489-A0748A87D4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378" y="1628800"/>
            <a:ext cx="5866840" cy="3379514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CD2D65E-2D63-DACA-889A-B1E6CCC95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27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9DD0C229-B2A9-4C53-C383-A173C4533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Velkommen på våre møter</a:t>
            </a:r>
          </a:p>
        </p:txBody>
      </p:sp>
      <p:pic>
        <p:nvPicPr>
          <p:cNvPr id="9" name="Bilde 8" descr="Et bilde som inneholder tekst, Menneskeansikt, person, mann&#10;&#10;KI-generert innhold kan være feil.">
            <a:extLst>
              <a:ext uri="{FF2B5EF4-FFF2-40B4-BE49-F238E27FC236}">
                <a16:creationId xmlns:a16="http://schemas.microsoft.com/office/drawing/2014/main" id="{2FCB7CEE-600A-D26D-CAC6-478B363A7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27079" y="404664"/>
            <a:ext cx="6030339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9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099C4EA-69F5-3378-1D00-36B09B54F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 dirty="0"/>
              <a:t>Norsk Filatelistforbund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4FF2DCF-4F89-5CD3-36B1-716DDBAEBF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6"/>
            <a:ext cx="4694312" cy="4525963"/>
          </a:xfrm>
        </p:spPr>
        <p:txBody>
          <a:bodyPr/>
          <a:lstStyle/>
          <a:p>
            <a:r>
              <a:rPr lang="nb-NO" dirty="0"/>
              <a:t>Norsk Filatelistforbund ble stiftet </a:t>
            </a:r>
            <a:br>
              <a:rPr lang="nb-NO" dirty="0"/>
            </a:br>
            <a:r>
              <a:rPr lang="nb-NO" dirty="0"/>
              <a:t>i Stavanger 13.6.1931</a:t>
            </a:r>
          </a:p>
          <a:p>
            <a:r>
              <a:rPr lang="nb-NO" dirty="0"/>
              <a:t>Møtet ble holdt i utstillingsbygningen i Bjergsted</a:t>
            </a:r>
          </a:p>
          <a:p>
            <a:r>
              <a:rPr lang="nb-NO" dirty="0"/>
              <a:t>Borgermester Middelthon fra Stavanger ble valgt til første formann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13FB889-3708-42FC-B4CF-7D2357768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7"/>
            <a:ext cx="2462088" cy="340147"/>
          </a:xfrm>
        </p:spPr>
        <p:txBody>
          <a:bodyPr/>
          <a:lstStyle/>
          <a:p>
            <a:fld id="{2E05499C-981D-4804-A935-83214B2C7C2B}" type="slidenum">
              <a:rPr lang="nb-NO" altLang="nb-NO" smtClean="0"/>
              <a:pPr/>
              <a:t>28</a:t>
            </a:fld>
            <a:endParaRPr lang="nb-NO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7EA59798-8221-BC8E-85E3-B2263BB31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8" y="0"/>
            <a:ext cx="5916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1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B5576-41BC-9DC4-7D00-380801BCF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kstSylinder 244">
            <a:extLst>
              <a:ext uri="{FF2B5EF4-FFF2-40B4-BE49-F238E27FC236}">
                <a16:creationId xmlns:a16="http://schemas.microsoft.com/office/drawing/2014/main" id="{7BDF7638-6A3C-568F-5B9A-7A0F4356BD56}"/>
              </a:ext>
            </a:extLst>
          </p:cNvPr>
          <p:cNvSpPr txBox="1"/>
          <p:nvPr/>
        </p:nvSpPr>
        <p:spPr>
          <a:xfrm>
            <a:off x="7258922" y="361434"/>
            <a:ext cx="493307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b="1" dirty="0"/>
              <a:t>SFK 100 Clarion Hotel Stavanger</a:t>
            </a:r>
          </a:p>
          <a:p>
            <a:r>
              <a:rPr lang="nb-NO" dirty="0"/>
              <a:t>Utstillingen er  i første etasje (underetasjen). Inngang fra hotellets lobby eller fra St. Olavs </a:t>
            </a:r>
            <a:r>
              <a:rPr lang="nb-NO" dirty="0" err="1"/>
              <a:t>gt</a:t>
            </a:r>
            <a:endParaRPr lang="nb-NO" dirty="0"/>
          </a:p>
          <a:p>
            <a:endParaRPr lang="nb-NO" u="sng" dirty="0"/>
          </a:p>
          <a:p>
            <a:r>
              <a:rPr lang="nb-NO" u="sng" dirty="0"/>
              <a:t>Informasjons- og salgsbord</a:t>
            </a:r>
          </a:p>
          <a:p>
            <a:r>
              <a:rPr lang="nb-NO" dirty="0"/>
              <a:t>  1. Stavanger Filatelist-</a:t>
            </a:r>
            <a:r>
              <a:rPr lang="nb-NO" dirty="0" err="1"/>
              <a:t>Klub</a:t>
            </a:r>
            <a:endParaRPr lang="nb-NO" dirty="0"/>
          </a:p>
          <a:p>
            <a:r>
              <a:rPr lang="nb-NO" dirty="0"/>
              <a:t>  2. Iddisklubben Norway Brand</a:t>
            </a:r>
          </a:p>
          <a:p>
            <a:r>
              <a:rPr lang="nb-NO" dirty="0"/>
              <a:t>  3. Landsforeningen for Norske Motivsamlere </a:t>
            </a:r>
          </a:p>
          <a:p>
            <a:r>
              <a:rPr lang="nb-NO" dirty="0"/>
              <a:t>  4. Norsk Skipsposthistorisk Forening</a:t>
            </a:r>
          </a:p>
          <a:p>
            <a:r>
              <a:rPr lang="nb-NO" dirty="0"/>
              <a:t>  5. Norsk Jernbanepostforening</a:t>
            </a:r>
          </a:p>
          <a:p>
            <a:r>
              <a:rPr lang="nb-NO" dirty="0"/>
              <a:t>  6. Royal </a:t>
            </a:r>
            <a:r>
              <a:rPr lang="nb-NO" dirty="0" err="1"/>
              <a:t>Philatelic</a:t>
            </a:r>
            <a:r>
              <a:rPr lang="nb-NO" dirty="0"/>
              <a:t> </a:t>
            </a:r>
            <a:r>
              <a:rPr lang="nb-NO" dirty="0" err="1"/>
              <a:t>Society</a:t>
            </a:r>
            <a:r>
              <a:rPr lang="nb-NO" dirty="0"/>
              <a:t> London</a:t>
            </a:r>
          </a:p>
          <a:p>
            <a:r>
              <a:rPr lang="nb-NO" dirty="0"/>
              <a:t>  7. Stein </a:t>
            </a:r>
            <a:r>
              <a:rPr lang="nb-NO" dirty="0" err="1"/>
              <a:t>Høibø</a:t>
            </a:r>
            <a:endParaRPr lang="nb-NO" dirty="0"/>
          </a:p>
          <a:p>
            <a:r>
              <a:rPr lang="nb-NO" dirty="0"/>
              <a:t>  8. Bjørn Ommundsen</a:t>
            </a:r>
          </a:p>
          <a:p>
            <a:r>
              <a:rPr lang="nb-NO" dirty="0"/>
              <a:t>  9. Bj. William Børresen</a:t>
            </a:r>
          </a:p>
          <a:p>
            <a:r>
              <a:rPr lang="nb-NO" dirty="0"/>
              <a:t>10. Arne Myrvang</a:t>
            </a:r>
          </a:p>
          <a:p>
            <a:endParaRPr lang="nb-NO" dirty="0"/>
          </a:p>
          <a:p>
            <a:r>
              <a:rPr lang="nb-NO" u="sng" dirty="0"/>
              <a:t>Handlerstands</a:t>
            </a:r>
          </a:p>
          <a:p>
            <a:r>
              <a:rPr lang="nb-NO" dirty="0"/>
              <a:t>11. Norstamps / </a:t>
            </a:r>
            <a:r>
              <a:rPr lang="nb-NO" dirty="0" err="1"/>
              <a:t>GiBud</a:t>
            </a:r>
            <a:r>
              <a:rPr lang="nb-NO" dirty="0"/>
              <a:t> AS</a:t>
            </a:r>
          </a:p>
          <a:p>
            <a:r>
              <a:rPr lang="nb-NO" dirty="0"/>
              <a:t>12. Skanfil</a:t>
            </a:r>
          </a:p>
          <a:p>
            <a:r>
              <a:rPr lang="nb-NO" dirty="0"/>
              <a:t>14. </a:t>
            </a:r>
            <a:r>
              <a:rPr lang="nb-NO" dirty="0" err="1"/>
              <a:t>Corinphila</a:t>
            </a:r>
            <a:r>
              <a:rPr lang="nb-NO" dirty="0"/>
              <a:t> </a:t>
            </a:r>
            <a:r>
              <a:rPr lang="nb-NO" dirty="0" err="1"/>
              <a:t>Auktionen</a:t>
            </a:r>
            <a:r>
              <a:rPr lang="nb-NO" dirty="0"/>
              <a:t> AG</a:t>
            </a:r>
          </a:p>
          <a:p>
            <a:r>
              <a:rPr lang="nb-NO" dirty="0"/>
              <a:t>15. Bill Barrell Ltd</a:t>
            </a:r>
          </a:p>
        </p:txBody>
      </p:sp>
      <p:grpSp>
        <p:nvGrpSpPr>
          <p:cNvPr id="62" name="Gruppe 61">
            <a:extLst>
              <a:ext uri="{FF2B5EF4-FFF2-40B4-BE49-F238E27FC236}">
                <a16:creationId xmlns:a16="http://schemas.microsoft.com/office/drawing/2014/main" id="{9D1F47EA-2200-7354-E2B5-73F56EFEE557}"/>
              </a:ext>
            </a:extLst>
          </p:cNvPr>
          <p:cNvGrpSpPr/>
          <p:nvPr/>
        </p:nvGrpSpPr>
        <p:grpSpPr>
          <a:xfrm>
            <a:off x="0" y="-19250"/>
            <a:ext cx="7315200" cy="6838960"/>
            <a:chOff x="0" y="-19250"/>
            <a:chExt cx="7315200" cy="6838960"/>
          </a:xfrm>
        </p:grpSpPr>
        <p:grpSp>
          <p:nvGrpSpPr>
            <p:cNvPr id="24" name="Gruppe 23">
              <a:extLst>
                <a:ext uri="{FF2B5EF4-FFF2-40B4-BE49-F238E27FC236}">
                  <a16:creationId xmlns:a16="http://schemas.microsoft.com/office/drawing/2014/main" id="{C265AE2B-0399-0098-7F29-707661C739B1}"/>
                </a:ext>
              </a:extLst>
            </p:cNvPr>
            <p:cNvGrpSpPr/>
            <p:nvPr/>
          </p:nvGrpSpPr>
          <p:grpSpPr>
            <a:xfrm>
              <a:off x="0" y="-19250"/>
              <a:ext cx="7315200" cy="6838960"/>
              <a:chOff x="0" y="-19250"/>
              <a:chExt cx="7315200" cy="6838960"/>
            </a:xfrm>
          </p:grpSpPr>
          <p:pic>
            <p:nvPicPr>
              <p:cNvPr id="26" name="Bilde 25" descr="Et bilde som inneholder diagram, plan, Teknisk tegning, skjematisk&#10;&#10;KI-generert innhold kan være feil.">
                <a:extLst>
                  <a:ext uri="{FF2B5EF4-FFF2-40B4-BE49-F238E27FC236}">
                    <a16:creationId xmlns:a16="http://schemas.microsoft.com/office/drawing/2014/main" id="{4B67CAC0-AA2B-EFE0-C231-70130CA9F3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9250"/>
                <a:ext cx="7315200" cy="6806762"/>
              </a:xfrm>
              <a:prstGeom prst="rect">
                <a:avLst/>
              </a:prstGeom>
            </p:spPr>
          </p:pic>
          <p:pic>
            <p:nvPicPr>
              <p:cNvPr id="4" name="Picture 2">
                <a:extLst>
                  <a:ext uri="{FF2B5EF4-FFF2-40B4-BE49-F238E27FC236}">
                    <a16:creationId xmlns:a16="http://schemas.microsoft.com/office/drawing/2014/main" id="{0770893F-AE56-81C7-C19A-CAE94F7CED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 flipV="1">
                <a:off x="3425802" y="3205184"/>
                <a:ext cx="459261" cy="470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Bilde 4">
                <a:extLst>
                  <a:ext uri="{FF2B5EF4-FFF2-40B4-BE49-F238E27FC236}">
                    <a16:creationId xmlns:a16="http://schemas.microsoft.com/office/drawing/2014/main" id="{4785A772-9D8C-0746-3621-E8FD2055E1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5400000">
                <a:off x="3098720" y="1664417"/>
                <a:ext cx="936000" cy="603541"/>
              </a:xfrm>
              <a:prstGeom prst="rect">
                <a:avLst/>
              </a:prstGeom>
            </p:spPr>
          </p:pic>
          <p:pic>
            <p:nvPicPr>
              <p:cNvPr id="229" name="Bilde 228">
                <a:extLst>
                  <a:ext uri="{FF2B5EF4-FFF2-40B4-BE49-F238E27FC236}">
                    <a16:creationId xmlns:a16="http://schemas.microsoft.com/office/drawing/2014/main" id="{3D17A73C-BA3D-B1EB-2E34-C2363541B5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905863" y="635750"/>
                <a:ext cx="692944" cy="400050"/>
              </a:xfrm>
              <a:prstGeom prst="rect">
                <a:avLst/>
              </a:prstGeom>
            </p:spPr>
          </p:pic>
          <p:sp>
            <p:nvSpPr>
              <p:cNvPr id="232" name="TekstSylinder 231">
                <a:extLst>
                  <a:ext uri="{FF2B5EF4-FFF2-40B4-BE49-F238E27FC236}">
                    <a16:creationId xmlns:a16="http://schemas.microsoft.com/office/drawing/2014/main" id="{D71A55E5-0933-734F-68B3-F0A28EFC9AB0}"/>
                  </a:ext>
                </a:extLst>
              </p:cNvPr>
              <p:cNvSpPr txBox="1"/>
              <p:nvPr/>
            </p:nvSpPr>
            <p:spPr>
              <a:xfrm>
                <a:off x="2936138" y="4118567"/>
                <a:ext cx="4546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srgbClr val="FF0000"/>
                    </a:solidFill>
                  </a:rPr>
                  <a:t>15</a:t>
                </a:r>
              </a:p>
            </p:txBody>
          </p:sp>
          <p:sp>
            <p:nvSpPr>
              <p:cNvPr id="236" name="TekstSylinder 235">
                <a:extLst>
                  <a:ext uri="{FF2B5EF4-FFF2-40B4-BE49-F238E27FC236}">
                    <a16:creationId xmlns:a16="http://schemas.microsoft.com/office/drawing/2014/main" id="{40345999-C776-9204-B4C0-C4F563B8A211}"/>
                  </a:ext>
                </a:extLst>
              </p:cNvPr>
              <p:cNvSpPr txBox="1"/>
              <p:nvPr/>
            </p:nvSpPr>
            <p:spPr>
              <a:xfrm>
                <a:off x="2928335" y="2116345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>
                    <a:solidFill>
                      <a:srgbClr val="FF0000"/>
                    </a:solidFill>
                  </a:rPr>
                  <a:t>12</a:t>
                </a:r>
              </a:p>
            </p:txBody>
          </p:sp>
          <p:sp>
            <p:nvSpPr>
              <p:cNvPr id="244" name="TekstSylinder 243">
                <a:extLst>
                  <a:ext uri="{FF2B5EF4-FFF2-40B4-BE49-F238E27FC236}">
                    <a16:creationId xmlns:a16="http://schemas.microsoft.com/office/drawing/2014/main" id="{712882F1-939B-BAC5-61DE-7D16A33821DB}"/>
                  </a:ext>
                </a:extLst>
              </p:cNvPr>
              <p:cNvSpPr txBox="1"/>
              <p:nvPr/>
            </p:nvSpPr>
            <p:spPr>
              <a:xfrm>
                <a:off x="3023322" y="3252237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>
                    <a:solidFill>
                      <a:srgbClr val="FF0000"/>
                    </a:solidFill>
                  </a:rPr>
                  <a:t>14</a:t>
                </a:r>
              </a:p>
            </p:txBody>
          </p:sp>
          <p:pic>
            <p:nvPicPr>
              <p:cNvPr id="248" name="Bilde 247">
                <a:extLst>
                  <a:ext uri="{FF2B5EF4-FFF2-40B4-BE49-F238E27FC236}">
                    <a16:creationId xmlns:a16="http://schemas.microsoft.com/office/drawing/2014/main" id="{4535929A-38A3-61CA-C76E-6056890C27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5830734" y="2230203"/>
                <a:ext cx="231429" cy="324000"/>
              </a:xfrm>
              <a:prstGeom prst="rect">
                <a:avLst/>
              </a:prstGeom>
            </p:spPr>
          </p:pic>
          <p:pic>
            <p:nvPicPr>
              <p:cNvPr id="254" name="Bilde 253">
                <a:extLst>
                  <a:ext uri="{FF2B5EF4-FFF2-40B4-BE49-F238E27FC236}">
                    <a16:creationId xmlns:a16="http://schemas.microsoft.com/office/drawing/2014/main" id="{59DA4B06-7C6D-7CF7-16C5-465402633C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5849331" y="2992805"/>
                <a:ext cx="231429" cy="324000"/>
              </a:xfrm>
              <a:prstGeom prst="rect">
                <a:avLst/>
              </a:prstGeom>
            </p:spPr>
          </p:pic>
          <p:pic>
            <p:nvPicPr>
              <p:cNvPr id="255" name="Bilde 254">
                <a:extLst>
                  <a:ext uri="{FF2B5EF4-FFF2-40B4-BE49-F238E27FC236}">
                    <a16:creationId xmlns:a16="http://schemas.microsoft.com/office/drawing/2014/main" id="{3DE786CA-31AF-CF9E-8A38-DAF82B174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5860639" y="3226595"/>
                <a:ext cx="231429" cy="324000"/>
              </a:xfrm>
              <a:prstGeom prst="rect">
                <a:avLst/>
              </a:prstGeom>
            </p:spPr>
          </p:pic>
          <p:pic>
            <p:nvPicPr>
              <p:cNvPr id="258" name="Bilde 257">
                <a:extLst>
                  <a:ext uri="{FF2B5EF4-FFF2-40B4-BE49-F238E27FC236}">
                    <a16:creationId xmlns:a16="http://schemas.microsoft.com/office/drawing/2014/main" id="{DF94DFC0-C313-0FD0-665D-C1E03FB67D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 flipH="1">
                <a:off x="4573995" y="1281966"/>
                <a:ext cx="231429" cy="324000"/>
              </a:xfrm>
              <a:prstGeom prst="rect">
                <a:avLst/>
              </a:prstGeom>
            </p:spPr>
          </p:pic>
          <p:pic>
            <p:nvPicPr>
              <p:cNvPr id="260" name="Bilde 259">
                <a:extLst>
                  <a:ext uri="{FF2B5EF4-FFF2-40B4-BE49-F238E27FC236}">
                    <a16:creationId xmlns:a16="http://schemas.microsoft.com/office/drawing/2014/main" id="{3A785497-B7FA-C491-70D2-F61D05A9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3921051" y="2441856"/>
                <a:ext cx="231429" cy="324000"/>
              </a:xfrm>
              <a:prstGeom prst="rect">
                <a:avLst/>
              </a:prstGeom>
            </p:spPr>
          </p:pic>
          <p:pic>
            <p:nvPicPr>
              <p:cNvPr id="261" name="Bilde 260">
                <a:extLst>
                  <a:ext uri="{FF2B5EF4-FFF2-40B4-BE49-F238E27FC236}">
                    <a16:creationId xmlns:a16="http://schemas.microsoft.com/office/drawing/2014/main" id="{9ADE907C-F6E5-D18B-A34D-14AC8078B5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 flipH="1">
                <a:off x="4587144" y="2039138"/>
                <a:ext cx="231429" cy="324000"/>
              </a:xfrm>
              <a:prstGeom prst="rect">
                <a:avLst/>
              </a:prstGeom>
            </p:spPr>
          </p:pic>
          <p:pic>
            <p:nvPicPr>
              <p:cNvPr id="265" name="Bilde 264">
                <a:extLst>
                  <a:ext uri="{FF2B5EF4-FFF2-40B4-BE49-F238E27FC236}">
                    <a16:creationId xmlns:a16="http://schemas.microsoft.com/office/drawing/2014/main" id="{B993FEC1-0E8E-C2F4-7696-14AAC7506E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4115203" y="2441856"/>
                <a:ext cx="231429" cy="324000"/>
              </a:xfrm>
              <a:prstGeom prst="rect">
                <a:avLst/>
              </a:prstGeom>
            </p:spPr>
          </p:pic>
          <p:pic>
            <p:nvPicPr>
              <p:cNvPr id="266" name="Bilde 265">
                <a:extLst>
                  <a:ext uri="{FF2B5EF4-FFF2-40B4-BE49-F238E27FC236}">
                    <a16:creationId xmlns:a16="http://schemas.microsoft.com/office/drawing/2014/main" id="{52CBC6D4-895A-336C-8E93-DE056B23BB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5830734" y="2454938"/>
                <a:ext cx="231429" cy="324000"/>
              </a:xfrm>
              <a:prstGeom prst="rect">
                <a:avLst/>
              </a:prstGeom>
            </p:spPr>
          </p:pic>
          <p:pic>
            <p:nvPicPr>
              <p:cNvPr id="267" name="Bilde 266">
                <a:extLst>
                  <a:ext uri="{FF2B5EF4-FFF2-40B4-BE49-F238E27FC236}">
                    <a16:creationId xmlns:a16="http://schemas.microsoft.com/office/drawing/2014/main" id="{1ADF4466-962F-943F-C0EE-5EA793AFE7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 flipH="1">
                <a:off x="4578940" y="1492296"/>
                <a:ext cx="231429" cy="324000"/>
              </a:xfrm>
              <a:prstGeom prst="rect">
                <a:avLst/>
              </a:prstGeom>
            </p:spPr>
          </p:pic>
          <p:pic>
            <p:nvPicPr>
              <p:cNvPr id="268" name="Bilde 267">
                <a:extLst>
                  <a:ext uri="{FF2B5EF4-FFF2-40B4-BE49-F238E27FC236}">
                    <a16:creationId xmlns:a16="http://schemas.microsoft.com/office/drawing/2014/main" id="{7DA92018-0805-ED98-018A-103FD586F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 flipH="1">
                <a:off x="4585562" y="1821397"/>
                <a:ext cx="231429" cy="324000"/>
              </a:xfrm>
              <a:prstGeom prst="rect">
                <a:avLst/>
              </a:prstGeom>
            </p:spPr>
          </p:pic>
          <p:sp>
            <p:nvSpPr>
              <p:cNvPr id="269" name="TekstSylinder 268">
                <a:extLst>
                  <a:ext uri="{FF2B5EF4-FFF2-40B4-BE49-F238E27FC236}">
                    <a16:creationId xmlns:a16="http://schemas.microsoft.com/office/drawing/2014/main" id="{FAFA7552-48C8-4DAF-8577-E749CFF30769}"/>
                  </a:ext>
                </a:extLst>
              </p:cNvPr>
              <p:cNvSpPr txBox="1"/>
              <p:nvPr/>
            </p:nvSpPr>
            <p:spPr>
              <a:xfrm>
                <a:off x="2334743" y="5021082"/>
                <a:ext cx="47000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000" dirty="0"/>
                  <a:t>Lager</a:t>
                </a:r>
              </a:p>
            </p:txBody>
          </p:sp>
          <p:sp>
            <p:nvSpPr>
              <p:cNvPr id="487" name="TekstSylinder 486">
                <a:extLst>
                  <a:ext uri="{FF2B5EF4-FFF2-40B4-BE49-F238E27FC236}">
                    <a16:creationId xmlns:a16="http://schemas.microsoft.com/office/drawing/2014/main" id="{52CF1D40-2FFA-B299-0439-5440757E0251}"/>
                  </a:ext>
                </a:extLst>
              </p:cNvPr>
              <p:cNvSpPr txBox="1"/>
              <p:nvPr/>
            </p:nvSpPr>
            <p:spPr>
              <a:xfrm>
                <a:off x="2576021" y="1094678"/>
                <a:ext cx="535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001</a:t>
                </a:r>
              </a:p>
            </p:txBody>
          </p:sp>
          <p:sp>
            <p:nvSpPr>
              <p:cNvPr id="488" name="TekstSylinder 487">
                <a:extLst>
                  <a:ext uri="{FF2B5EF4-FFF2-40B4-BE49-F238E27FC236}">
                    <a16:creationId xmlns:a16="http://schemas.microsoft.com/office/drawing/2014/main" id="{A3DC3895-DBC8-F220-C029-032DA8031209}"/>
                  </a:ext>
                </a:extLst>
              </p:cNvPr>
              <p:cNvSpPr txBox="1"/>
              <p:nvPr/>
            </p:nvSpPr>
            <p:spPr>
              <a:xfrm>
                <a:off x="2449268" y="4222129"/>
                <a:ext cx="5357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/>
                  <a:t>370</a:t>
                </a:r>
              </a:p>
            </p:txBody>
          </p:sp>
          <p:grpSp>
            <p:nvGrpSpPr>
              <p:cNvPr id="27" name="Gruppe 26">
                <a:extLst>
                  <a:ext uri="{FF2B5EF4-FFF2-40B4-BE49-F238E27FC236}">
                    <a16:creationId xmlns:a16="http://schemas.microsoft.com/office/drawing/2014/main" id="{4E2DEB47-ED27-78C2-3D30-2F7C0C09D24E}"/>
                  </a:ext>
                </a:extLst>
              </p:cNvPr>
              <p:cNvGrpSpPr/>
              <p:nvPr/>
            </p:nvGrpSpPr>
            <p:grpSpPr>
              <a:xfrm>
                <a:off x="794573" y="1394752"/>
                <a:ext cx="2270950" cy="2880000"/>
                <a:chOff x="1185504" y="1666197"/>
                <a:chExt cx="2270950" cy="2810994"/>
              </a:xfrm>
            </p:grpSpPr>
            <p:grpSp>
              <p:nvGrpSpPr>
                <p:cNvPr id="492" name="Gruppe 491">
                  <a:extLst>
                    <a:ext uri="{FF2B5EF4-FFF2-40B4-BE49-F238E27FC236}">
                      <a16:creationId xmlns:a16="http://schemas.microsoft.com/office/drawing/2014/main" id="{7544F3E3-F8DB-74F6-0586-AE73FB8EAC0E}"/>
                    </a:ext>
                  </a:extLst>
                </p:cNvPr>
                <p:cNvGrpSpPr/>
                <p:nvPr/>
              </p:nvGrpSpPr>
              <p:grpSpPr>
                <a:xfrm rot="5400000">
                  <a:off x="2165109" y="718472"/>
                  <a:ext cx="170156" cy="2065605"/>
                  <a:chOff x="2030061" y="1615160"/>
                  <a:chExt cx="333360" cy="4100632"/>
                </a:xfrm>
              </p:grpSpPr>
              <p:grpSp>
                <p:nvGrpSpPr>
                  <p:cNvPr id="680" name="Gruppe 679">
                    <a:extLst>
                      <a:ext uri="{FF2B5EF4-FFF2-40B4-BE49-F238E27FC236}">
                        <a16:creationId xmlns:a16="http://schemas.microsoft.com/office/drawing/2014/main" id="{577B06AD-0147-1ABD-608A-BD55346FBC42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87661" y="3745620"/>
                    <a:ext cx="3612572" cy="327772"/>
                    <a:chOff x="3651254" y="2976950"/>
                    <a:chExt cx="1165346" cy="105732"/>
                  </a:xfrm>
                </p:grpSpPr>
                <p:cxnSp>
                  <p:nvCxnSpPr>
                    <p:cNvPr id="683" name="Rett linje 682">
                      <a:extLst>
                        <a:ext uri="{FF2B5EF4-FFF2-40B4-BE49-F238E27FC236}">
                          <a16:creationId xmlns:a16="http://schemas.microsoft.com/office/drawing/2014/main" id="{F0C68096-F8BD-EDE0-3287-05DC5A073E0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651254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4" name="Rett linje 683">
                      <a:extLst>
                        <a:ext uri="{FF2B5EF4-FFF2-40B4-BE49-F238E27FC236}">
                          <a16:creationId xmlns:a16="http://schemas.microsoft.com/office/drawing/2014/main" id="{7FB60A25-AFDD-62A9-E769-84C7960A776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774701" y="2977072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5" name="Rett linje 684">
                      <a:extLst>
                        <a:ext uri="{FF2B5EF4-FFF2-40B4-BE49-F238E27FC236}">
                          <a16:creationId xmlns:a16="http://schemas.microsoft.com/office/drawing/2014/main" id="{DA52F108-4195-4744-D5A5-44CAB8B90FB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797336" y="3028222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6" name="Rett linje 685">
                      <a:extLst>
                        <a:ext uri="{FF2B5EF4-FFF2-40B4-BE49-F238E27FC236}">
                          <a16:creationId xmlns:a16="http://schemas.microsoft.com/office/drawing/2014/main" id="{41824053-6CB2-2DCE-4428-03BF494CEC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926760" y="2976951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7" name="Rett linje 686">
                      <a:extLst>
                        <a:ext uri="{FF2B5EF4-FFF2-40B4-BE49-F238E27FC236}">
                          <a16:creationId xmlns:a16="http://schemas.microsoft.com/office/drawing/2014/main" id="{2A82D428-3B3E-262D-85A5-158FEB84F5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949395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8" name="Rett linje 687">
                      <a:extLst>
                        <a:ext uri="{FF2B5EF4-FFF2-40B4-BE49-F238E27FC236}">
                          <a16:creationId xmlns:a16="http://schemas.microsoft.com/office/drawing/2014/main" id="{E45485DB-D0E0-CF1B-8BC8-E35FDACC15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073352" y="297695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9" name="Rett linje 688">
                      <a:extLst>
                        <a:ext uri="{FF2B5EF4-FFF2-40B4-BE49-F238E27FC236}">
                          <a16:creationId xmlns:a16="http://schemas.microsoft.com/office/drawing/2014/main" id="{CC3C9374-0D9D-FD3D-CFCE-0CEEED41BB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095987" y="302810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0" name="Rett linje 689">
                      <a:extLst>
                        <a:ext uri="{FF2B5EF4-FFF2-40B4-BE49-F238E27FC236}">
                          <a16:creationId xmlns:a16="http://schemas.microsoft.com/office/drawing/2014/main" id="{FF6DD1DD-2568-8231-EA52-6D1C55C815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219380" y="2977855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1" name="Rett linje 690">
                      <a:extLst>
                        <a:ext uri="{FF2B5EF4-FFF2-40B4-BE49-F238E27FC236}">
                          <a16:creationId xmlns:a16="http://schemas.microsoft.com/office/drawing/2014/main" id="{ECAF3959-6E5B-8951-EBD5-4713A25A721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242015" y="3029004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2" name="Rett linje 691">
                      <a:extLst>
                        <a:ext uri="{FF2B5EF4-FFF2-40B4-BE49-F238E27FC236}">
                          <a16:creationId xmlns:a16="http://schemas.microsoft.com/office/drawing/2014/main" id="{37696E21-5977-4E09-6156-1492504464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368259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3" name="Rett linje 692">
                      <a:extLst>
                        <a:ext uri="{FF2B5EF4-FFF2-40B4-BE49-F238E27FC236}">
                          <a16:creationId xmlns:a16="http://schemas.microsoft.com/office/drawing/2014/main" id="{C7CAF587-F26F-CC31-5D67-CD26B9080B9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390894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4" name="Rett linje 693">
                      <a:extLst>
                        <a:ext uri="{FF2B5EF4-FFF2-40B4-BE49-F238E27FC236}">
                          <a16:creationId xmlns:a16="http://schemas.microsoft.com/office/drawing/2014/main" id="{E3941ABA-29B5-4323-4656-5ADA7990A89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51602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5" name="Rett linje 694">
                      <a:extLst>
                        <a:ext uri="{FF2B5EF4-FFF2-40B4-BE49-F238E27FC236}">
                          <a16:creationId xmlns:a16="http://schemas.microsoft.com/office/drawing/2014/main" id="{BD0CDDE0-CC7D-50B4-66EA-18AE618812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538656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6" name="Rett linje 695">
                      <a:extLst>
                        <a:ext uri="{FF2B5EF4-FFF2-40B4-BE49-F238E27FC236}">
                          <a16:creationId xmlns:a16="http://schemas.microsoft.com/office/drawing/2014/main" id="{02AF6517-5AE8-24E3-3D05-B3733AC50D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667643" y="297954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7" name="Rett linje 696">
                      <a:extLst>
                        <a:ext uri="{FF2B5EF4-FFF2-40B4-BE49-F238E27FC236}">
                          <a16:creationId xmlns:a16="http://schemas.microsoft.com/office/drawing/2014/main" id="{728E1E47-35CA-0E46-B8D7-AD3BD50D079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690279" y="303069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98" name="Rett linje 697">
                      <a:extLst>
                        <a:ext uri="{FF2B5EF4-FFF2-40B4-BE49-F238E27FC236}">
                          <a16:creationId xmlns:a16="http://schemas.microsoft.com/office/drawing/2014/main" id="{072138AA-46DA-2AD2-A795-AE1A144A157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81478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681" name="Rett linje 680">
                    <a:extLst>
                      <a:ext uri="{FF2B5EF4-FFF2-40B4-BE49-F238E27FC236}">
                        <a16:creationId xmlns:a16="http://schemas.microsoft.com/office/drawing/2014/main" id="{EE4C606D-D768-FC1A-E00B-0BAEA06E3E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H="1" flipV="1">
                    <a:off x="2200730" y="1458108"/>
                    <a:ext cx="5639" cy="31974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" name="Rett linje 681">
                    <a:extLst>
                      <a:ext uri="{FF2B5EF4-FFF2-40B4-BE49-F238E27FC236}">
                        <a16:creationId xmlns:a16="http://schemas.microsoft.com/office/drawing/2014/main" id="{4B8E719A-AB94-C73B-43A7-6C1D36B1A7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V="1">
                    <a:off x="2048972" y="1870707"/>
                    <a:ext cx="319740" cy="25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3" name="Gruppe 492">
                  <a:extLst>
                    <a:ext uri="{FF2B5EF4-FFF2-40B4-BE49-F238E27FC236}">
                      <a16:creationId xmlns:a16="http://schemas.microsoft.com/office/drawing/2014/main" id="{E98470F4-90F2-2BCB-9042-6CFD64C5F5B0}"/>
                    </a:ext>
                  </a:extLst>
                </p:cNvPr>
                <p:cNvGrpSpPr/>
                <p:nvPr/>
              </p:nvGrpSpPr>
              <p:grpSpPr>
                <a:xfrm rot="5400000">
                  <a:off x="2165109" y="994613"/>
                  <a:ext cx="170156" cy="2065605"/>
                  <a:chOff x="2030061" y="1615160"/>
                  <a:chExt cx="333360" cy="4100632"/>
                </a:xfrm>
              </p:grpSpPr>
              <p:grpSp>
                <p:nvGrpSpPr>
                  <p:cNvPr id="661" name="Gruppe 660">
                    <a:extLst>
                      <a:ext uri="{FF2B5EF4-FFF2-40B4-BE49-F238E27FC236}">
                        <a16:creationId xmlns:a16="http://schemas.microsoft.com/office/drawing/2014/main" id="{04BF05BD-FE21-C798-19DC-5FA773F00773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87661" y="3745620"/>
                    <a:ext cx="3612572" cy="327772"/>
                    <a:chOff x="3651254" y="2976950"/>
                    <a:chExt cx="1165346" cy="105732"/>
                  </a:xfrm>
                </p:grpSpPr>
                <p:cxnSp>
                  <p:nvCxnSpPr>
                    <p:cNvPr id="664" name="Rett linje 663">
                      <a:extLst>
                        <a:ext uri="{FF2B5EF4-FFF2-40B4-BE49-F238E27FC236}">
                          <a16:creationId xmlns:a16="http://schemas.microsoft.com/office/drawing/2014/main" id="{023D8F58-1F9E-6B93-9BE8-1F1593FA21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651254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5" name="Rett linje 664">
                      <a:extLst>
                        <a:ext uri="{FF2B5EF4-FFF2-40B4-BE49-F238E27FC236}">
                          <a16:creationId xmlns:a16="http://schemas.microsoft.com/office/drawing/2014/main" id="{BBFA2F9A-7D8A-FB38-3476-70347B754D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774701" y="2977072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6" name="Rett linje 665">
                      <a:extLst>
                        <a:ext uri="{FF2B5EF4-FFF2-40B4-BE49-F238E27FC236}">
                          <a16:creationId xmlns:a16="http://schemas.microsoft.com/office/drawing/2014/main" id="{F8DCC54E-BF09-BD3F-5C59-7E462403C3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797336" y="3028222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7" name="Rett linje 666">
                      <a:extLst>
                        <a:ext uri="{FF2B5EF4-FFF2-40B4-BE49-F238E27FC236}">
                          <a16:creationId xmlns:a16="http://schemas.microsoft.com/office/drawing/2014/main" id="{EE7757D9-C0A8-8BF2-6808-0F5AC57340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926760" y="2976951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8" name="Rett linje 667">
                      <a:extLst>
                        <a:ext uri="{FF2B5EF4-FFF2-40B4-BE49-F238E27FC236}">
                          <a16:creationId xmlns:a16="http://schemas.microsoft.com/office/drawing/2014/main" id="{01506A51-A265-4070-EC42-D0D6BFF59C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949395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9" name="Rett linje 668">
                      <a:extLst>
                        <a:ext uri="{FF2B5EF4-FFF2-40B4-BE49-F238E27FC236}">
                          <a16:creationId xmlns:a16="http://schemas.microsoft.com/office/drawing/2014/main" id="{22316DAC-C55C-DD45-FBEE-4462E40319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073352" y="297695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0" name="Rett linje 669">
                      <a:extLst>
                        <a:ext uri="{FF2B5EF4-FFF2-40B4-BE49-F238E27FC236}">
                          <a16:creationId xmlns:a16="http://schemas.microsoft.com/office/drawing/2014/main" id="{8D22A582-92DD-C3A8-38F5-485CC5BCAD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095987" y="302810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1" name="Rett linje 670">
                      <a:extLst>
                        <a:ext uri="{FF2B5EF4-FFF2-40B4-BE49-F238E27FC236}">
                          <a16:creationId xmlns:a16="http://schemas.microsoft.com/office/drawing/2014/main" id="{DFB4E5E1-F838-C39C-BD6F-4B01B4476EB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219380" y="2977855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2" name="Rett linje 671">
                      <a:extLst>
                        <a:ext uri="{FF2B5EF4-FFF2-40B4-BE49-F238E27FC236}">
                          <a16:creationId xmlns:a16="http://schemas.microsoft.com/office/drawing/2014/main" id="{EBE8798A-3997-868F-8C01-84E08D6F81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242015" y="3029004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3" name="Rett linje 672">
                      <a:extLst>
                        <a:ext uri="{FF2B5EF4-FFF2-40B4-BE49-F238E27FC236}">
                          <a16:creationId xmlns:a16="http://schemas.microsoft.com/office/drawing/2014/main" id="{673A9377-AB65-3C34-933F-C45A1541266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368259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4" name="Rett linje 673">
                      <a:extLst>
                        <a:ext uri="{FF2B5EF4-FFF2-40B4-BE49-F238E27FC236}">
                          <a16:creationId xmlns:a16="http://schemas.microsoft.com/office/drawing/2014/main" id="{74FBF39A-BEA3-6BF2-5099-39058B1294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390894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5" name="Rett linje 674">
                      <a:extLst>
                        <a:ext uri="{FF2B5EF4-FFF2-40B4-BE49-F238E27FC236}">
                          <a16:creationId xmlns:a16="http://schemas.microsoft.com/office/drawing/2014/main" id="{10A3420F-D012-CFCE-6861-D3BEF5086D6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51602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6" name="Rett linje 675">
                      <a:extLst>
                        <a:ext uri="{FF2B5EF4-FFF2-40B4-BE49-F238E27FC236}">
                          <a16:creationId xmlns:a16="http://schemas.microsoft.com/office/drawing/2014/main" id="{1C0A2E91-AB6F-B699-0247-BEE1666D10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538656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7" name="Rett linje 676">
                      <a:extLst>
                        <a:ext uri="{FF2B5EF4-FFF2-40B4-BE49-F238E27FC236}">
                          <a16:creationId xmlns:a16="http://schemas.microsoft.com/office/drawing/2014/main" id="{0A607CD3-60D1-6C6A-1A1F-2F496A659B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667643" y="297954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8" name="Rett linje 677">
                      <a:extLst>
                        <a:ext uri="{FF2B5EF4-FFF2-40B4-BE49-F238E27FC236}">
                          <a16:creationId xmlns:a16="http://schemas.microsoft.com/office/drawing/2014/main" id="{61F5DA2A-484F-ED75-F243-CFB2BBF0510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690279" y="303069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9" name="Rett linje 678">
                      <a:extLst>
                        <a:ext uri="{FF2B5EF4-FFF2-40B4-BE49-F238E27FC236}">
                          <a16:creationId xmlns:a16="http://schemas.microsoft.com/office/drawing/2014/main" id="{A00F9FFA-4F99-06F2-2252-4686F15CE6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81478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662" name="Rett linje 661">
                    <a:extLst>
                      <a:ext uri="{FF2B5EF4-FFF2-40B4-BE49-F238E27FC236}">
                        <a16:creationId xmlns:a16="http://schemas.microsoft.com/office/drawing/2014/main" id="{FCD33EEE-49E2-20DF-4094-45C5D2F3642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H="1" flipV="1">
                    <a:off x="2200730" y="1458108"/>
                    <a:ext cx="5639" cy="31974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3" name="Rett linje 662">
                    <a:extLst>
                      <a:ext uri="{FF2B5EF4-FFF2-40B4-BE49-F238E27FC236}">
                        <a16:creationId xmlns:a16="http://schemas.microsoft.com/office/drawing/2014/main" id="{11202DDE-3D40-6255-B629-568AFF0883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V="1">
                    <a:off x="2048972" y="1870707"/>
                    <a:ext cx="319740" cy="25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4" name="Gruppe 493">
                  <a:extLst>
                    <a:ext uri="{FF2B5EF4-FFF2-40B4-BE49-F238E27FC236}">
                      <a16:creationId xmlns:a16="http://schemas.microsoft.com/office/drawing/2014/main" id="{A27FD0A3-1A70-6235-70AB-2E2505BB7774}"/>
                    </a:ext>
                  </a:extLst>
                </p:cNvPr>
                <p:cNvGrpSpPr/>
                <p:nvPr/>
              </p:nvGrpSpPr>
              <p:grpSpPr>
                <a:xfrm rot="5400000">
                  <a:off x="2145316" y="1294509"/>
                  <a:ext cx="170156" cy="2065605"/>
                  <a:chOff x="2030061" y="1615160"/>
                  <a:chExt cx="333360" cy="4100632"/>
                </a:xfrm>
              </p:grpSpPr>
              <p:grpSp>
                <p:nvGrpSpPr>
                  <p:cNvPr id="642" name="Gruppe 641">
                    <a:extLst>
                      <a:ext uri="{FF2B5EF4-FFF2-40B4-BE49-F238E27FC236}">
                        <a16:creationId xmlns:a16="http://schemas.microsoft.com/office/drawing/2014/main" id="{95BA6C4E-36EA-3499-1F5D-5CB029836761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87661" y="3745620"/>
                    <a:ext cx="3612572" cy="327772"/>
                    <a:chOff x="3651254" y="2976950"/>
                    <a:chExt cx="1165346" cy="105732"/>
                  </a:xfrm>
                </p:grpSpPr>
                <p:cxnSp>
                  <p:nvCxnSpPr>
                    <p:cNvPr id="645" name="Rett linje 644">
                      <a:extLst>
                        <a:ext uri="{FF2B5EF4-FFF2-40B4-BE49-F238E27FC236}">
                          <a16:creationId xmlns:a16="http://schemas.microsoft.com/office/drawing/2014/main" id="{5CA6D92B-60D5-5511-3F75-4493994DEBC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651254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6" name="Rett linje 645">
                      <a:extLst>
                        <a:ext uri="{FF2B5EF4-FFF2-40B4-BE49-F238E27FC236}">
                          <a16:creationId xmlns:a16="http://schemas.microsoft.com/office/drawing/2014/main" id="{F55BA190-567F-CF5A-F68E-A5ED76993D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774701" y="2977072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7" name="Rett linje 646">
                      <a:extLst>
                        <a:ext uri="{FF2B5EF4-FFF2-40B4-BE49-F238E27FC236}">
                          <a16:creationId xmlns:a16="http://schemas.microsoft.com/office/drawing/2014/main" id="{427FB0A5-7CCA-2614-E094-351D548DD70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797336" y="3028222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8" name="Rett linje 647">
                      <a:extLst>
                        <a:ext uri="{FF2B5EF4-FFF2-40B4-BE49-F238E27FC236}">
                          <a16:creationId xmlns:a16="http://schemas.microsoft.com/office/drawing/2014/main" id="{999C6E3D-4B5E-B65E-2DEB-5863130B2A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926760" y="2976951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9" name="Rett linje 648">
                      <a:extLst>
                        <a:ext uri="{FF2B5EF4-FFF2-40B4-BE49-F238E27FC236}">
                          <a16:creationId xmlns:a16="http://schemas.microsoft.com/office/drawing/2014/main" id="{18531123-7424-12E0-2016-0158FE28FC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949395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0" name="Rett linje 649">
                      <a:extLst>
                        <a:ext uri="{FF2B5EF4-FFF2-40B4-BE49-F238E27FC236}">
                          <a16:creationId xmlns:a16="http://schemas.microsoft.com/office/drawing/2014/main" id="{20EC880B-4867-DDB2-A3C7-0264BC2E07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073352" y="297695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1" name="Rett linje 650">
                      <a:extLst>
                        <a:ext uri="{FF2B5EF4-FFF2-40B4-BE49-F238E27FC236}">
                          <a16:creationId xmlns:a16="http://schemas.microsoft.com/office/drawing/2014/main" id="{15F7987D-E2AB-BEA7-9239-04DC9179E6C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095987" y="302810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2" name="Rett linje 651">
                      <a:extLst>
                        <a:ext uri="{FF2B5EF4-FFF2-40B4-BE49-F238E27FC236}">
                          <a16:creationId xmlns:a16="http://schemas.microsoft.com/office/drawing/2014/main" id="{E1639FFD-D596-9CAD-7582-47BCD939E3A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219380" y="2977855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3" name="Rett linje 652">
                      <a:extLst>
                        <a:ext uri="{FF2B5EF4-FFF2-40B4-BE49-F238E27FC236}">
                          <a16:creationId xmlns:a16="http://schemas.microsoft.com/office/drawing/2014/main" id="{EFECD7CB-343A-3C26-0208-86F2053143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242015" y="3017002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4" name="Rett linje 653">
                      <a:extLst>
                        <a:ext uri="{FF2B5EF4-FFF2-40B4-BE49-F238E27FC236}">
                          <a16:creationId xmlns:a16="http://schemas.microsoft.com/office/drawing/2014/main" id="{0D966C43-B206-3753-ECA0-7C38DD6B444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368259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5" name="Rett linje 654">
                      <a:extLst>
                        <a:ext uri="{FF2B5EF4-FFF2-40B4-BE49-F238E27FC236}">
                          <a16:creationId xmlns:a16="http://schemas.microsoft.com/office/drawing/2014/main" id="{772065B5-B853-5602-B2FE-C156A3AE7E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390894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6" name="Rett linje 655">
                      <a:extLst>
                        <a:ext uri="{FF2B5EF4-FFF2-40B4-BE49-F238E27FC236}">
                          <a16:creationId xmlns:a16="http://schemas.microsoft.com/office/drawing/2014/main" id="{9A4F53F7-30A4-59F3-85CF-BD2FE13E55D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51602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7" name="Rett linje 656">
                      <a:extLst>
                        <a:ext uri="{FF2B5EF4-FFF2-40B4-BE49-F238E27FC236}">
                          <a16:creationId xmlns:a16="http://schemas.microsoft.com/office/drawing/2014/main" id="{DD1AA52D-A9FC-B2A6-466C-D5541176E7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538656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8" name="Rett linje 657">
                      <a:extLst>
                        <a:ext uri="{FF2B5EF4-FFF2-40B4-BE49-F238E27FC236}">
                          <a16:creationId xmlns:a16="http://schemas.microsoft.com/office/drawing/2014/main" id="{9CC939A1-020A-E584-B5CA-539FAAE3D1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667643" y="297954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" name="Rett linje 658">
                      <a:extLst>
                        <a:ext uri="{FF2B5EF4-FFF2-40B4-BE49-F238E27FC236}">
                          <a16:creationId xmlns:a16="http://schemas.microsoft.com/office/drawing/2014/main" id="{0593CE43-68B4-5905-A593-D2F42E039A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690279" y="303069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0" name="Rett linje 659">
                      <a:extLst>
                        <a:ext uri="{FF2B5EF4-FFF2-40B4-BE49-F238E27FC236}">
                          <a16:creationId xmlns:a16="http://schemas.microsoft.com/office/drawing/2014/main" id="{92B18D10-4D02-8544-E7F1-D72CCFE6C3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81478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643" name="Rett linje 642">
                    <a:extLst>
                      <a:ext uri="{FF2B5EF4-FFF2-40B4-BE49-F238E27FC236}">
                        <a16:creationId xmlns:a16="http://schemas.microsoft.com/office/drawing/2014/main" id="{FF8C4F62-6DC9-42AF-1FD3-77E84DD304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H="1" flipV="1">
                    <a:off x="2200730" y="1458108"/>
                    <a:ext cx="5639" cy="31974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4" name="Rett linje 643">
                    <a:extLst>
                      <a:ext uri="{FF2B5EF4-FFF2-40B4-BE49-F238E27FC236}">
                        <a16:creationId xmlns:a16="http://schemas.microsoft.com/office/drawing/2014/main" id="{A84E8CE6-CF62-131D-2988-066B2CD414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V="1">
                    <a:off x="2048972" y="1870707"/>
                    <a:ext cx="319740" cy="25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5" name="Gruppe 494">
                  <a:extLst>
                    <a:ext uri="{FF2B5EF4-FFF2-40B4-BE49-F238E27FC236}">
                      <a16:creationId xmlns:a16="http://schemas.microsoft.com/office/drawing/2014/main" id="{601B8EE9-C5F8-0EFA-2912-616A69B9794D}"/>
                    </a:ext>
                  </a:extLst>
                </p:cNvPr>
                <p:cNvGrpSpPr/>
                <p:nvPr/>
              </p:nvGrpSpPr>
              <p:grpSpPr>
                <a:xfrm rot="5400000">
                  <a:off x="2241945" y="1496916"/>
                  <a:ext cx="170156" cy="2258863"/>
                  <a:chOff x="2030061" y="1231504"/>
                  <a:chExt cx="333360" cy="4484288"/>
                </a:xfrm>
              </p:grpSpPr>
              <p:grpSp>
                <p:nvGrpSpPr>
                  <p:cNvPr id="622" name="Gruppe 621">
                    <a:extLst>
                      <a:ext uri="{FF2B5EF4-FFF2-40B4-BE49-F238E27FC236}">
                        <a16:creationId xmlns:a16="http://schemas.microsoft.com/office/drawing/2014/main" id="{23F85A64-94AC-70A8-BE1C-16B7CC86934F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87661" y="3745620"/>
                    <a:ext cx="3612572" cy="327772"/>
                    <a:chOff x="3651254" y="2976950"/>
                    <a:chExt cx="1165346" cy="105732"/>
                  </a:xfrm>
                </p:grpSpPr>
                <p:cxnSp>
                  <p:nvCxnSpPr>
                    <p:cNvPr id="626" name="Rett linje 625">
                      <a:extLst>
                        <a:ext uri="{FF2B5EF4-FFF2-40B4-BE49-F238E27FC236}">
                          <a16:creationId xmlns:a16="http://schemas.microsoft.com/office/drawing/2014/main" id="{5CEC346B-58D6-2A26-1A2A-2A2EF2820C8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651254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7" name="Rett linje 626">
                      <a:extLst>
                        <a:ext uri="{FF2B5EF4-FFF2-40B4-BE49-F238E27FC236}">
                          <a16:creationId xmlns:a16="http://schemas.microsoft.com/office/drawing/2014/main" id="{C8A6E565-2DAC-6391-65B8-9E76A5ABF7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774701" y="2977072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8" name="Rett linje 627">
                      <a:extLst>
                        <a:ext uri="{FF2B5EF4-FFF2-40B4-BE49-F238E27FC236}">
                          <a16:creationId xmlns:a16="http://schemas.microsoft.com/office/drawing/2014/main" id="{5F624F57-6F20-7DBE-7046-90E0C1F8927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797336" y="3028222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9" name="Rett linje 628">
                      <a:extLst>
                        <a:ext uri="{FF2B5EF4-FFF2-40B4-BE49-F238E27FC236}">
                          <a16:creationId xmlns:a16="http://schemas.microsoft.com/office/drawing/2014/main" id="{043AE9DC-8A44-6E22-61AE-84BA40CB61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926760" y="2976951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0" name="Rett linje 629">
                      <a:extLst>
                        <a:ext uri="{FF2B5EF4-FFF2-40B4-BE49-F238E27FC236}">
                          <a16:creationId xmlns:a16="http://schemas.microsoft.com/office/drawing/2014/main" id="{F10B95DE-FF15-C981-2086-10DD1A212E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949395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1" name="Rett linje 630">
                      <a:extLst>
                        <a:ext uri="{FF2B5EF4-FFF2-40B4-BE49-F238E27FC236}">
                          <a16:creationId xmlns:a16="http://schemas.microsoft.com/office/drawing/2014/main" id="{5187D09E-D81A-0BE2-3F09-2CDAD8A9471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073352" y="297695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2" name="Rett linje 631">
                      <a:extLst>
                        <a:ext uri="{FF2B5EF4-FFF2-40B4-BE49-F238E27FC236}">
                          <a16:creationId xmlns:a16="http://schemas.microsoft.com/office/drawing/2014/main" id="{F0D32662-EB78-0C5D-B73A-439704D2A9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095987" y="302810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3" name="Rett linje 632">
                      <a:extLst>
                        <a:ext uri="{FF2B5EF4-FFF2-40B4-BE49-F238E27FC236}">
                          <a16:creationId xmlns:a16="http://schemas.microsoft.com/office/drawing/2014/main" id="{B0653EBB-A6F6-D90F-3851-C6F5152F75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219380" y="2977855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4" name="Rett linje 633">
                      <a:extLst>
                        <a:ext uri="{FF2B5EF4-FFF2-40B4-BE49-F238E27FC236}">
                          <a16:creationId xmlns:a16="http://schemas.microsoft.com/office/drawing/2014/main" id="{F9D71490-2726-4DAE-5ABE-DC52F09ABC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242015" y="3029004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5" name="Rett linje 634">
                      <a:extLst>
                        <a:ext uri="{FF2B5EF4-FFF2-40B4-BE49-F238E27FC236}">
                          <a16:creationId xmlns:a16="http://schemas.microsoft.com/office/drawing/2014/main" id="{9009671F-6368-1777-4773-94A9B38C33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368259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6" name="Rett linje 635">
                      <a:extLst>
                        <a:ext uri="{FF2B5EF4-FFF2-40B4-BE49-F238E27FC236}">
                          <a16:creationId xmlns:a16="http://schemas.microsoft.com/office/drawing/2014/main" id="{DB11A8EF-C519-1809-E4C6-1B45B1577D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390894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7" name="Rett linje 636">
                      <a:extLst>
                        <a:ext uri="{FF2B5EF4-FFF2-40B4-BE49-F238E27FC236}">
                          <a16:creationId xmlns:a16="http://schemas.microsoft.com/office/drawing/2014/main" id="{9E5F0041-046B-1DEE-DB77-EE3BCCAAE5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51602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8" name="Rett linje 637">
                      <a:extLst>
                        <a:ext uri="{FF2B5EF4-FFF2-40B4-BE49-F238E27FC236}">
                          <a16:creationId xmlns:a16="http://schemas.microsoft.com/office/drawing/2014/main" id="{74DEC2C3-3492-30CC-28BD-C98E413DC8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538656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9" name="Rett linje 638">
                      <a:extLst>
                        <a:ext uri="{FF2B5EF4-FFF2-40B4-BE49-F238E27FC236}">
                          <a16:creationId xmlns:a16="http://schemas.microsoft.com/office/drawing/2014/main" id="{C4715C00-301C-5CCD-6A4E-9A50E5936A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667643" y="297954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0" name="Rett linje 639">
                      <a:extLst>
                        <a:ext uri="{FF2B5EF4-FFF2-40B4-BE49-F238E27FC236}">
                          <a16:creationId xmlns:a16="http://schemas.microsoft.com/office/drawing/2014/main" id="{E2D68421-205B-66D4-F7D5-44C9D9F159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690279" y="303069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41" name="Rett linje 640">
                      <a:extLst>
                        <a:ext uri="{FF2B5EF4-FFF2-40B4-BE49-F238E27FC236}">
                          <a16:creationId xmlns:a16="http://schemas.microsoft.com/office/drawing/2014/main" id="{8E4FD60C-1CE0-0EEB-0D70-60EC89D27CF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81478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623" name="Rett linje 622">
                    <a:extLst>
                      <a:ext uri="{FF2B5EF4-FFF2-40B4-BE49-F238E27FC236}">
                        <a16:creationId xmlns:a16="http://schemas.microsoft.com/office/drawing/2014/main" id="{AFFB3B3B-9123-4C32-C472-976ABA0CF5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H="1" flipV="1">
                    <a:off x="2200730" y="1458108"/>
                    <a:ext cx="5639" cy="31974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4" name="Rett linje 623">
                    <a:extLst>
                      <a:ext uri="{FF2B5EF4-FFF2-40B4-BE49-F238E27FC236}">
                        <a16:creationId xmlns:a16="http://schemas.microsoft.com/office/drawing/2014/main" id="{CA019AE4-FCE1-3564-9C9C-5E56857891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V="1">
                    <a:off x="2048972" y="1870707"/>
                    <a:ext cx="319740" cy="25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5" name="Rett linje 624">
                    <a:extLst>
                      <a:ext uri="{FF2B5EF4-FFF2-40B4-BE49-F238E27FC236}">
                        <a16:creationId xmlns:a16="http://schemas.microsoft.com/office/drawing/2014/main" id="{C2B9B47A-1AD9-71CE-723B-A022FD535B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V="1">
                    <a:off x="2039626" y="1390123"/>
                    <a:ext cx="319740" cy="25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6" name="Gruppe 495">
                  <a:extLst>
                    <a:ext uri="{FF2B5EF4-FFF2-40B4-BE49-F238E27FC236}">
                      <a16:creationId xmlns:a16="http://schemas.microsoft.com/office/drawing/2014/main" id="{59B7BD10-BEC5-8D03-A8C1-6F6CE1A19A81}"/>
                    </a:ext>
                  </a:extLst>
                </p:cNvPr>
                <p:cNvGrpSpPr/>
                <p:nvPr/>
              </p:nvGrpSpPr>
              <p:grpSpPr>
                <a:xfrm rot="5400000">
                  <a:off x="2233834" y="1810560"/>
                  <a:ext cx="170156" cy="2258863"/>
                  <a:chOff x="2030061" y="1231504"/>
                  <a:chExt cx="333360" cy="4484288"/>
                </a:xfrm>
              </p:grpSpPr>
              <p:grpSp>
                <p:nvGrpSpPr>
                  <p:cNvPr id="602" name="Gruppe 601">
                    <a:extLst>
                      <a:ext uri="{FF2B5EF4-FFF2-40B4-BE49-F238E27FC236}">
                        <a16:creationId xmlns:a16="http://schemas.microsoft.com/office/drawing/2014/main" id="{104EAB0A-DEA6-36DF-7438-637B4CAE28A9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87661" y="3745620"/>
                    <a:ext cx="3612572" cy="327772"/>
                    <a:chOff x="3651254" y="2976950"/>
                    <a:chExt cx="1165346" cy="105732"/>
                  </a:xfrm>
                </p:grpSpPr>
                <p:cxnSp>
                  <p:nvCxnSpPr>
                    <p:cNvPr id="606" name="Rett linje 605">
                      <a:extLst>
                        <a:ext uri="{FF2B5EF4-FFF2-40B4-BE49-F238E27FC236}">
                          <a16:creationId xmlns:a16="http://schemas.microsoft.com/office/drawing/2014/main" id="{705AE6D2-403E-9A75-E6F6-D7F7FF4A93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651254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7" name="Rett linje 606">
                      <a:extLst>
                        <a:ext uri="{FF2B5EF4-FFF2-40B4-BE49-F238E27FC236}">
                          <a16:creationId xmlns:a16="http://schemas.microsoft.com/office/drawing/2014/main" id="{85C3A931-5461-3AE8-CCEA-4EFE0EE095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774701" y="2977072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8" name="Rett linje 607">
                      <a:extLst>
                        <a:ext uri="{FF2B5EF4-FFF2-40B4-BE49-F238E27FC236}">
                          <a16:creationId xmlns:a16="http://schemas.microsoft.com/office/drawing/2014/main" id="{FD6933CA-2C99-4294-F104-856167AEA3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797336" y="3028222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9" name="Rett linje 608">
                      <a:extLst>
                        <a:ext uri="{FF2B5EF4-FFF2-40B4-BE49-F238E27FC236}">
                          <a16:creationId xmlns:a16="http://schemas.microsoft.com/office/drawing/2014/main" id="{1A0DBC80-CB39-0F95-AC53-F0956F0B7B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926760" y="2976951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0" name="Rett linje 609">
                      <a:extLst>
                        <a:ext uri="{FF2B5EF4-FFF2-40B4-BE49-F238E27FC236}">
                          <a16:creationId xmlns:a16="http://schemas.microsoft.com/office/drawing/2014/main" id="{32FE4627-7F37-DA0A-8E34-33F2FAA7930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949395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1" name="Rett linje 610">
                      <a:extLst>
                        <a:ext uri="{FF2B5EF4-FFF2-40B4-BE49-F238E27FC236}">
                          <a16:creationId xmlns:a16="http://schemas.microsoft.com/office/drawing/2014/main" id="{9BCF19AE-D7EF-1C14-004B-E2909F814A8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073352" y="297695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2" name="Rett linje 611">
                      <a:extLst>
                        <a:ext uri="{FF2B5EF4-FFF2-40B4-BE49-F238E27FC236}">
                          <a16:creationId xmlns:a16="http://schemas.microsoft.com/office/drawing/2014/main" id="{C1556A73-352B-CD84-48D6-84F3F7517A0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095987" y="302810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3" name="Rett linje 612">
                      <a:extLst>
                        <a:ext uri="{FF2B5EF4-FFF2-40B4-BE49-F238E27FC236}">
                          <a16:creationId xmlns:a16="http://schemas.microsoft.com/office/drawing/2014/main" id="{D3E3F4AE-45F2-8819-0F83-9626678DA7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219380" y="2977855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4" name="Rett linje 613">
                      <a:extLst>
                        <a:ext uri="{FF2B5EF4-FFF2-40B4-BE49-F238E27FC236}">
                          <a16:creationId xmlns:a16="http://schemas.microsoft.com/office/drawing/2014/main" id="{040C76F5-2297-CEFD-C35D-CD082BC6C8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242015" y="3029004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5" name="Rett linje 614">
                      <a:extLst>
                        <a:ext uri="{FF2B5EF4-FFF2-40B4-BE49-F238E27FC236}">
                          <a16:creationId xmlns:a16="http://schemas.microsoft.com/office/drawing/2014/main" id="{61FDE700-00E3-9519-E3A3-CBE21ADF9B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368259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6" name="Rett linje 615">
                      <a:extLst>
                        <a:ext uri="{FF2B5EF4-FFF2-40B4-BE49-F238E27FC236}">
                          <a16:creationId xmlns:a16="http://schemas.microsoft.com/office/drawing/2014/main" id="{7399B411-0890-8A19-F6A0-0A255CECC5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390894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7" name="Rett linje 616">
                      <a:extLst>
                        <a:ext uri="{FF2B5EF4-FFF2-40B4-BE49-F238E27FC236}">
                          <a16:creationId xmlns:a16="http://schemas.microsoft.com/office/drawing/2014/main" id="{20E3412F-6B42-3F94-D3DB-C96AAC41A2C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51602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8" name="Rett linje 617">
                      <a:extLst>
                        <a:ext uri="{FF2B5EF4-FFF2-40B4-BE49-F238E27FC236}">
                          <a16:creationId xmlns:a16="http://schemas.microsoft.com/office/drawing/2014/main" id="{EF6DA17A-5ED8-9E12-61A9-537D941772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538656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9" name="Rett linje 618">
                      <a:extLst>
                        <a:ext uri="{FF2B5EF4-FFF2-40B4-BE49-F238E27FC236}">
                          <a16:creationId xmlns:a16="http://schemas.microsoft.com/office/drawing/2014/main" id="{CCE6238B-AC9E-8DC7-27D0-75F5B4CA8E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667643" y="297954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0" name="Rett linje 619">
                      <a:extLst>
                        <a:ext uri="{FF2B5EF4-FFF2-40B4-BE49-F238E27FC236}">
                          <a16:creationId xmlns:a16="http://schemas.microsoft.com/office/drawing/2014/main" id="{77292FD5-D158-9196-5FF7-C441235E81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690279" y="303069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21" name="Rett linje 620">
                      <a:extLst>
                        <a:ext uri="{FF2B5EF4-FFF2-40B4-BE49-F238E27FC236}">
                          <a16:creationId xmlns:a16="http://schemas.microsoft.com/office/drawing/2014/main" id="{2089EB9C-B46D-0E27-7328-5B7BD14BC0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81478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603" name="Rett linje 602">
                    <a:extLst>
                      <a:ext uri="{FF2B5EF4-FFF2-40B4-BE49-F238E27FC236}">
                        <a16:creationId xmlns:a16="http://schemas.microsoft.com/office/drawing/2014/main" id="{AD261FEB-5AD1-B81D-9F57-6ACBCF3432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H="1" flipV="1">
                    <a:off x="2200730" y="1458108"/>
                    <a:ext cx="5639" cy="31974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4" name="Rett linje 603">
                    <a:extLst>
                      <a:ext uri="{FF2B5EF4-FFF2-40B4-BE49-F238E27FC236}">
                        <a16:creationId xmlns:a16="http://schemas.microsoft.com/office/drawing/2014/main" id="{99142755-529B-5139-C67F-9D7E641187C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V="1">
                    <a:off x="2048972" y="1870707"/>
                    <a:ext cx="319740" cy="25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5" name="Rett linje 604">
                    <a:extLst>
                      <a:ext uri="{FF2B5EF4-FFF2-40B4-BE49-F238E27FC236}">
                        <a16:creationId xmlns:a16="http://schemas.microsoft.com/office/drawing/2014/main" id="{ADFADAE7-DB43-3C95-F097-9AEC1BA00D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V="1">
                    <a:off x="2039626" y="1390123"/>
                    <a:ext cx="319740" cy="25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7" name="Gruppe 496">
                  <a:extLst>
                    <a:ext uri="{FF2B5EF4-FFF2-40B4-BE49-F238E27FC236}">
                      <a16:creationId xmlns:a16="http://schemas.microsoft.com/office/drawing/2014/main" id="{86F7E755-416C-10BD-444D-8A2ED559243E}"/>
                    </a:ext>
                  </a:extLst>
                </p:cNvPr>
                <p:cNvGrpSpPr/>
                <p:nvPr/>
              </p:nvGrpSpPr>
              <p:grpSpPr>
                <a:xfrm rot="5400000">
                  <a:off x="2229858" y="2097823"/>
                  <a:ext cx="170156" cy="2258863"/>
                  <a:chOff x="2030061" y="1231504"/>
                  <a:chExt cx="333360" cy="4484288"/>
                </a:xfrm>
              </p:grpSpPr>
              <p:grpSp>
                <p:nvGrpSpPr>
                  <p:cNvPr id="582" name="Gruppe 581">
                    <a:extLst>
                      <a:ext uri="{FF2B5EF4-FFF2-40B4-BE49-F238E27FC236}">
                        <a16:creationId xmlns:a16="http://schemas.microsoft.com/office/drawing/2014/main" id="{BA14B945-5B13-AC8C-F05B-210B321C9DE9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87661" y="3745620"/>
                    <a:ext cx="3612572" cy="327772"/>
                    <a:chOff x="3651254" y="2976950"/>
                    <a:chExt cx="1165346" cy="105732"/>
                  </a:xfrm>
                </p:grpSpPr>
                <p:cxnSp>
                  <p:nvCxnSpPr>
                    <p:cNvPr id="586" name="Rett linje 585">
                      <a:extLst>
                        <a:ext uri="{FF2B5EF4-FFF2-40B4-BE49-F238E27FC236}">
                          <a16:creationId xmlns:a16="http://schemas.microsoft.com/office/drawing/2014/main" id="{17555E0D-C99A-6724-60C7-CE89339956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651254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7" name="Rett linje 586">
                      <a:extLst>
                        <a:ext uri="{FF2B5EF4-FFF2-40B4-BE49-F238E27FC236}">
                          <a16:creationId xmlns:a16="http://schemas.microsoft.com/office/drawing/2014/main" id="{0AEC7D91-472A-D2F8-C63D-98AC22AECC6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774701" y="2977072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8" name="Rett linje 587">
                      <a:extLst>
                        <a:ext uri="{FF2B5EF4-FFF2-40B4-BE49-F238E27FC236}">
                          <a16:creationId xmlns:a16="http://schemas.microsoft.com/office/drawing/2014/main" id="{74740B39-8C61-806D-4E00-BDAFAC8B3EF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797336" y="3028222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9" name="Rett linje 588">
                      <a:extLst>
                        <a:ext uri="{FF2B5EF4-FFF2-40B4-BE49-F238E27FC236}">
                          <a16:creationId xmlns:a16="http://schemas.microsoft.com/office/drawing/2014/main" id="{A6E9F7E7-E782-ADEE-4E84-F5119C39DF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926760" y="2976951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0" name="Rett linje 589">
                      <a:extLst>
                        <a:ext uri="{FF2B5EF4-FFF2-40B4-BE49-F238E27FC236}">
                          <a16:creationId xmlns:a16="http://schemas.microsoft.com/office/drawing/2014/main" id="{067E599C-156D-D679-27EF-C1BA5518A9E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949395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1" name="Rett linje 590">
                      <a:extLst>
                        <a:ext uri="{FF2B5EF4-FFF2-40B4-BE49-F238E27FC236}">
                          <a16:creationId xmlns:a16="http://schemas.microsoft.com/office/drawing/2014/main" id="{E14F4B00-0D81-487C-8E89-176E5D4A52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073352" y="297695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2" name="Rett linje 591">
                      <a:extLst>
                        <a:ext uri="{FF2B5EF4-FFF2-40B4-BE49-F238E27FC236}">
                          <a16:creationId xmlns:a16="http://schemas.microsoft.com/office/drawing/2014/main" id="{BDAF26D1-1217-CB2A-84C4-DBC314D909C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095987" y="302810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3" name="Rett linje 592">
                      <a:extLst>
                        <a:ext uri="{FF2B5EF4-FFF2-40B4-BE49-F238E27FC236}">
                          <a16:creationId xmlns:a16="http://schemas.microsoft.com/office/drawing/2014/main" id="{65049C63-4372-EF9D-FE34-EE46A4B707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219380" y="2977855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4" name="Rett linje 593">
                      <a:extLst>
                        <a:ext uri="{FF2B5EF4-FFF2-40B4-BE49-F238E27FC236}">
                          <a16:creationId xmlns:a16="http://schemas.microsoft.com/office/drawing/2014/main" id="{3D9C7688-7EE8-9D09-B90F-969E27BE03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242015" y="3029004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5" name="Rett linje 594">
                      <a:extLst>
                        <a:ext uri="{FF2B5EF4-FFF2-40B4-BE49-F238E27FC236}">
                          <a16:creationId xmlns:a16="http://schemas.microsoft.com/office/drawing/2014/main" id="{BAA0973D-7CE4-548B-8240-C77E136FD6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368259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6" name="Rett linje 595">
                      <a:extLst>
                        <a:ext uri="{FF2B5EF4-FFF2-40B4-BE49-F238E27FC236}">
                          <a16:creationId xmlns:a16="http://schemas.microsoft.com/office/drawing/2014/main" id="{A00180CC-FBAF-2C77-81E7-8F3BC08103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390894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7" name="Rett linje 596">
                      <a:extLst>
                        <a:ext uri="{FF2B5EF4-FFF2-40B4-BE49-F238E27FC236}">
                          <a16:creationId xmlns:a16="http://schemas.microsoft.com/office/drawing/2014/main" id="{6E306339-4E13-F366-3757-4FB795F54F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51602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8" name="Rett linje 597">
                      <a:extLst>
                        <a:ext uri="{FF2B5EF4-FFF2-40B4-BE49-F238E27FC236}">
                          <a16:creationId xmlns:a16="http://schemas.microsoft.com/office/drawing/2014/main" id="{11B77EB9-D21B-EC01-2DBA-C86A040FFC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538656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9" name="Rett linje 598">
                      <a:extLst>
                        <a:ext uri="{FF2B5EF4-FFF2-40B4-BE49-F238E27FC236}">
                          <a16:creationId xmlns:a16="http://schemas.microsoft.com/office/drawing/2014/main" id="{0C196F0C-85B1-12AA-E3AC-5542417E90F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667643" y="297954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0" name="Rett linje 599">
                      <a:extLst>
                        <a:ext uri="{FF2B5EF4-FFF2-40B4-BE49-F238E27FC236}">
                          <a16:creationId xmlns:a16="http://schemas.microsoft.com/office/drawing/2014/main" id="{C5E0F279-6252-3F9A-25A8-AC4B08E5B7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690279" y="303069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1" name="Rett linje 600">
                      <a:extLst>
                        <a:ext uri="{FF2B5EF4-FFF2-40B4-BE49-F238E27FC236}">
                          <a16:creationId xmlns:a16="http://schemas.microsoft.com/office/drawing/2014/main" id="{7FF72288-17B4-B39B-849C-F41B0B9DF5A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81478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83" name="Rett linje 582">
                    <a:extLst>
                      <a:ext uri="{FF2B5EF4-FFF2-40B4-BE49-F238E27FC236}">
                        <a16:creationId xmlns:a16="http://schemas.microsoft.com/office/drawing/2014/main" id="{B4C04FA5-DA49-9C2C-4FDC-2AA75E1B37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H="1" flipV="1">
                    <a:off x="2200730" y="1458108"/>
                    <a:ext cx="5639" cy="31974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4" name="Rett linje 583">
                    <a:extLst>
                      <a:ext uri="{FF2B5EF4-FFF2-40B4-BE49-F238E27FC236}">
                        <a16:creationId xmlns:a16="http://schemas.microsoft.com/office/drawing/2014/main" id="{1F1ADC3B-000D-BC4C-4B4C-192D397FC5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V="1">
                    <a:off x="2048972" y="1870707"/>
                    <a:ext cx="319740" cy="25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85" name="Rett linje 584">
                    <a:extLst>
                      <a:ext uri="{FF2B5EF4-FFF2-40B4-BE49-F238E27FC236}">
                        <a16:creationId xmlns:a16="http://schemas.microsoft.com/office/drawing/2014/main" id="{82FFBDA1-91A8-6795-2665-EEF514B90C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V="1">
                    <a:off x="2039626" y="1390123"/>
                    <a:ext cx="319740" cy="25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8" name="Gruppe 497">
                  <a:extLst>
                    <a:ext uri="{FF2B5EF4-FFF2-40B4-BE49-F238E27FC236}">
                      <a16:creationId xmlns:a16="http://schemas.microsoft.com/office/drawing/2014/main" id="{A0EDB7E0-2C72-A0B7-2BE7-6B92B104FBE6}"/>
                    </a:ext>
                  </a:extLst>
                </p:cNvPr>
                <p:cNvGrpSpPr/>
                <p:nvPr/>
              </p:nvGrpSpPr>
              <p:grpSpPr>
                <a:xfrm rot="5400000">
                  <a:off x="2229858" y="2417497"/>
                  <a:ext cx="170156" cy="2258863"/>
                  <a:chOff x="2030061" y="1231504"/>
                  <a:chExt cx="333360" cy="4484288"/>
                </a:xfrm>
              </p:grpSpPr>
              <p:grpSp>
                <p:nvGrpSpPr>
                  <p:cNvPr id="562" name="Gruppe 561">
                    <a:extLst>
                      <a:ext uri="{FF2B5EF4-FFF2-40B4-BE49-F238E27FC236}">
                        <a16:creationId xmlns:a16="http://schemas.microsoft.com/office/drawing/2014/main" id="{DBBA89FE-A69D-02BA-1A81-A91E42AE43D5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87661" y="3745620"/>
                    <a:ext cx="3612572" cy="327772"/>
                    <a:chOff x="3651254" y="2976950"/>
                    <a:chExt cx="1165346" cy="105732"/>
                  </a:xfrm>
                </p:grpSpPr>
                <p:cxnSp>
                  <p:nvCxnSpPr>
                    <p:cNvPr id="566" name="Rett linje 565">
                      <a:extLst>
                        <a:ext uri="{FF2B5EF4-FFF2-40B4-BE49-F238E27FC236}">
                          <a16:creationId xmlns:a16="http://schemas.microsoft.com/office/drawing/2014/main" id="{9F32E73C-8DAC-A971-0ADE-9364CFE458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651254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7" name="Rett linje 566">
                      <a:extLst>
                        <a:ext uri="{FF2B5EF4-FFF2-40B4-BE49-F238E27FC236}">
                          <a16:creationId xmlns:a16="http://schemas.microsoft.com/office/drawing/2014/main" id="{FCA86532-C2E5-3370-93FD-FA4E0BB45A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774701" y="2977072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8" name="Rett linje 567">
                      <a:extLst>
                        <a:ext uri="{FF2B5EF4-FFF2-40B4-BE49-F238E27FC236}">
                          <a16:creationId xmlns:a16="http://schemas.microsoft.com/office/drawing/2014/main" id="{54843949-0E0F-F4CB-6C0A-6393885952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797336" y="3028222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9" name="Rett linje 568">
                      <a:extLst>
                        <a:ext uri="{FF2B5EF4-FFF2-40B4-BE49-F238E27FC236}">
                          <a16:creationId xmlns:a16="http://schemas.microsoft.com/office/drawing/2014/main" id="{B40C87AB-F038-5249-F87E-2379A8B3E94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926760" y="2976951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0" name="Rett linje 569">
                      <a:extLst>
                        <a:ext uri="{FF2B5EF4-FFF2-40B4-BE49-F238E27FC236}">
                          <a16:creationId xmlns:a16="http://schemas.microsoft.com/office/drawing/2014/main" id="{C1046B36-3176-BCF2-CBBC-26543ECB95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949395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1" name="Rett linje 570">
                      <a:extLst>
                        <a:ext uri="{FF2B5EF4-FFF2-40B4-BE49-F238E27FC236}">
                          <a16:creationId xmlns:a16="http://schemas.microsoft.com/office/drawing/2014/main" id="{FF9C6BDF-7A8B-5315-45AF-21D9AAC7B2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073352" y="297695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2" name="Rett linje 571">
                      <a:extLst>
                        <a:ext uri="{FF2B5EF4-FFF2-40B4-BE49-F238E27FC236}">
                          <a16:creationId xmlns:a16="http://schemas.microsoft.com/office/drawing/2014/main" id="{FB805E8E-9023-C560-4E57-A7A096AE85D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095987" y="302810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3" name="Rett linje 572">
                      <a:extLst>
                        <a:ext uri="{FF2B5EF4-FFF2-40B4-BE49-F238E27FC236}">
                          <a16:creationId xmlns:a16="http://schemas.microsoft.com/office/drawing/2014/main" id="{289630A8-80DB-2042-71F4-2256FA5347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219380" y="2977855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4" name="Rett linje 573">
                      <a:extLst>
                        <a:ext uri="{FF2B5EF4-FFF2-40B4-BE49-F238E27FC236}">
                          <a16:creationId xmlns:a16="http://schemas.microsoft.com/office/drawing/2014/main" id="{BBA9E688-1349-9474-D8FB-32330A69C61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242015" y="3029004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5" name="Rett linje 574">
                      <a:extLst>
                        <a:ext uri="{FF2B5EF4-FFF2-40B4-BE49-F238E27FC236}">
                          <a16:creationId xmlns:a16="http://schemas.microsoft.com/office/drawing/2014/main" id="{BB725C53-E6D4-504F-61AC-2687D091D3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368259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6" name="Rett linje 575">
                      <a:extLst>
                        <a:ext uri="{FF2B5EF4-FFF2-40B4-BE49-F238E27FC236}">
                          <a16:creationId xmlns:a16="http://schemas.microsoft.com/office/drawing/2014/main" id="{3A4E0901-7014-4D17-938E-CA29BB27CA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390894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7" name="Rett linje 576">
                      <a:extLst>
                        <a:ext uri="{FF2B5EF4-FFF2-40B4-BE49-F238E27FC236}">
                          <a16:creationId xmlns:a16="http://schemas.microsoft.com/office/drawing/2014/main" id="{8F39096E-C4A6-0D37-3455-A983FF4E45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51602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8" name="Rett linje 577">
                      <a:extLst>
                        <a:ext uri="{FF2B5EF4-FFF2-40B4-BE49-F238E27FC236}">
                          <a16:creationId xmlns:a16="http://schemas.microsoft.com/office/drawing/2014/main" id="{4D8447FB-2794-5235-CCB2-D38698D5A7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538656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9" name="Rett linje 578">
                      <a:extLst>
                        <a:ext uri="{FF2B5EF4-FFF2-40B4-BE49-F238E27FC236}">
                          <a16:creationId xmlns:a16="http://schemas.microsoft.com/office/drawing/2014/main" id="{5C5EC9DD-5449-BEA7-57F2-3F454F78634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667643" y="297954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0" name="Rett linje 579">
                      <a:extLst>
                        <a:ext uri="{FF2B5EF4-FFF2-40B4-BE49-F238E27FC236}">
                          <a16:creationId xmlns:a16="http://schemas.microsoft.com/office/drawing/2014/main" id="{908FEB5C-54F6-DB10-564A-8B4CF925AEE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690279" y="303069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1" name="Rett linje 580">
                      <a:extLst>
                        <a:ext uri="{FF2B5EF4-FFF2-40B4-BE49-F238E27FC236}">
                          <a16:creationId xmlns:a16="http://schemas.microsoft.com/office/drawing/2014/main" id="{CBCB355F-1647-6AC9-9130-354869BD257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81478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63" name="Rett linje 562">
                    <a:extLst>
                      <a:ext uri="{FF2B5EF4-FFF2-40B4-BE49-F238E27FC236}">
                        <a16:creationId xmlns:a16="http://schemas.microsoft.com/office/drawing/2014/main" id="{803CE573-DA71-C0E2-E1B7-7D781D94DA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H="1" flipV="1">
                    <a:off x="2200730" y="1458108"/>
                    <a:ext cx="5639" cy="31974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" name="Rett linje 563">
                    <a:extLst>
                      <a:ext uri="{FF2B5EF4-FFF2-40B4-BE49-F238E27FC236}">
                        <a16:creationId xmlns:a16="http://schemas.microsoft.com/office/drawing/2014/main" id="{BF4E9208-F186-B266-492C-F3E95A56D6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V="1">
                    <a:off x="2048972" y="1870707"/>
                    <a:ext cx="319740" cy="25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" name="Rett linje 564">
                    <a:extLst>
                      <a:ext uri="{FF2B5EF4-FFF2-40B4-BE49-F238E27FC236}">
                        <a16:creationId xmlns:a16="http://schemas.microsoft.com/office/drawing/2014/main" id="{A3AB5516-4369-5696-4A9D-B19D80B5B3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V="1">
                    <a:off x="2039626" y="1390123"/>
                    <a:ext cx="319740" cy="25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499" name="Gruppe 498">
                  <a:extLst>
                    <a:ext uri="{FF2B5EF4-FFF2-40B4-BE49-F238E27FC236}">
                      <a16:creationId xmlns:a16="http://schemas.microsoft.com/office/drawing/2014/main" id="{B30BCC26-E56B-7156-2485-74C1832DDF18}"/>
                    </a:ext>
                  </a:extLst>
                </p:cNvPr>
                <p:cNvGrpSpPr/>
                <p:nvPr/>
              </p:nvGrpSpPr>
              <p:grpSpPr>
                <a:xfrm rot="5400000">
                  <a:off x="2229858" y="2703716"/>
                  <a:ext cx="170156" cy="2258863"/>
                  <a:chOff x="2030061" y="1231504"/>
                  <a:chExt cx="333360" cy="4484288"/>
                </a:xfrm>
              </p:grpSpPr>
              <p:grpSp>
                <p:nvGrpSpPr>
                  <p:cNvPr id="542" name="Gruppe 541">
                    <a:extLst>
                      <a:ext uri="{FF2B5EF4-FFF2-40B4-BE49-F238E27FC236}">
                        <a16:creationId xmlns:a16="http://schemas.microsoft.com/office/drawing/2014/main" id="{B287903B-0308-C1E1-3C92-04EAE0038CCC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87661" y="3745620"/>
                    <a:ext cx="3612572" cy="327772"/>
                    <a:chOff x="3651254" y="2976950"/>
                    <a:chExt cx="1165346" cy="105732"/>
                  </a:xfrm>
                </p:grpSpPr>
                <p:cxnSp>
                  <p:nvCxnSpPr>
                    <p:cNvPr id="546" name="Rett linje 545">
                      <a:extLst>
                        <a:ext uri="{FF2B5EF4-FFF2-40B4-BE49-F238E27FC236}">
                          <a16:creationId xmlns:a16="http://schemas.microsoft.com/office/drawing/2014/main" id="{22EDA7C0-D165-8C64-95E3-D65C2B04E33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651254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7" name="Rett linje 546">
                      <a:extLst>
                        <a:ext uri="{FF2B5EF4-FFF2-40B4-BE49-F238E27FC236}">
                          <a16:creationId xmlns:a16="http://schemas.microsoft.com/office/drawing/2014/main" id="{B6B884B0-EF56-571B-1704-85B489DD4A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774701" y="2977072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8" name="Rett linje 547">
                      <a:extLst>
                        <a:ext uri="{FF2B5EF4-FFF2-40B4-BE49-F238E27FC236}">
                          <a16:creationId xmlns:a16="http://schemas.microsoft.com/office/drawing/2014/main" id="{35A2A566-8A38-4C5A-49DD-ABEE4ECDCDE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797336" y="3028222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9" name="Rett linje 548">
                      <a:extLst>
                        <a:ext uri="{FF2B5EF4-FFF2-40B4-BE49-F238E27FC236}">
                          <a16:creationId xmlns:a16="http://schemas.microsoft.com/office/drawing/2014/main" id="{EF01BD15-0B01-7955-B5EC-BD3A66C420E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926760" y="2976951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0" name="Rett linje 549">
                      <a:extLst>
                        <a:ext uri="{FF2B5EF4-FFF2-40B4-BE49-F238E27FC236}">
                          <a16:creationId xmlns:a16="http://schemas.microsoft.com/office/drawing/2014/main" id="{97DCAEEC-B95A-F67E-D958-FA9BA1A69F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949395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1" name="Rett linje 550">
                      <a:extLst>
                        <a:ext uri="{FF2B5EF4-FFF2-40B4-BE49-F238E27FC236}">
                          <a16:creationId xmlns:a16="http://schemas.microsoft.com/office/drawing/2014/main" id="{978FEC51-7998-E350-7F66-99A4C21745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073352" y="297695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2" name="Rett linje 551">
                      <a:extLst>
                        <a:ext uri="{FF2B5EF4-FFF2-40B4-BE49-F238E27FC236}">
                          <a16:creationId xmlns:a16="http://schemas.microsoft.com/office/drawing/2014/main" id="{18433F29-727B-975E-2366-FAD634907C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095987" y="302810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3" name="Rett linje 552">
                      <a:extLst>
                        <a:ext uri="{FF2B5EF4-FFF2-40B4-BE49-F238E27FC236}">
                          <a16:creationId xmlns:a16="http://schemas.microsoft.com/office/drawing/2014/main" id="{53B45858-458D-0E88-9567-B294BD7A71A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219380" y="2977855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4" name="Rett linje 553">
                      <a:extLst>
                        <a:ext uri="{FF2B5EF4-FFF2-40B4-BE49-F238E27FC236}">
                          <a16:creationId xmlns:a16="http://schemas.microsoft.com/office/drawing/2014/main" id="{8E5E47A3-FFF0-C545-5D25-A3337693BD2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242015" y="3029004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5" name="Rett linje 554">
                      <a:extLst>
                        <a:ext uri="{FF2B5EF4-FFF2-40B4-BE49-F238E27FC236}">
                          <a16:creationId xmlns:a16="http://schemas.microsoft.com/office/drawing/2014/main" id="{9538B622-7D46-3B2E-8D3C-8D45C9863A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368259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6" name="Rett linje 555">
                      <a:extLst>
                        <a:ext uri="{FF2B5EF4-FFF2-40B4-BE49-F238E27FC236}">
                          <a16:creationId xmlns:a16="http://schemas.microsoft.com/office/drawing/2014/main" id="{3C1E0320-75B8-C7C9-9F40-4469C0138A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390894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7" name="Rett linje 556">
                      <a:extLst>
                        <a:ext uri="{FF2B5EF4-FFF2-40B4-BE49-F238E27FC236}">
                          <a16:creationId xmlns:a16="http://schemas.microsoft.com/office/drawing/2014/main" id="{33514013-DAAC-AFC2-5C88-26E4AE0C61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51602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8" name="Rett linje 557">
                      <a:extLst>
                        <a:ext uri="{FF2B5EF4-FFF2-40B4-BE49-F238E27FC236}">
                          <a16:creationId xmlns:a16="http://schemas.microsoft.com/office/drawing/2014/main" id="{37557B51-8B96-82AC-3F93-9A4BD577E79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538656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9" name="Rett linje 558">
                      <a:extLst>
                        <a:ext uri="{FF2B5EF4-FFF2-40B4-BE49-F238E27FC236}">
                          <a16:creationId xmlns:a16="http://schemas.microsoft.com/office/drawing/2014/main" id="{2FBC5F3A-B1C8-74D0-8494-C915F65F9C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667643" y="297954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0" name="Rett linje 559">
                      <a:extLst>
                        <a:ext uri="{FF2B5EF4-FFF2-40B4-BE49-F238E27FC236}">
                          <a16:creationId xmlns:a16="http://schemas.microsoft.com/office/drawing/2014/main" id="{4F683236-02A3-E7E0-0991-AB56B937CB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690279" y="303069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1" name="Rett linje 560">
                      <a:extLst>
                        <a:ext uri="{FF2B5EF4-FFF2-40B4-BE49-F238E27FC236}">
                          <a16:creationId xmlns:a16="http://schemas.microsoft.com/office/drawing/2014/main" id="{8AA0B2B5-EE6D-B32B-957C-8780C4BEDBC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81478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43" name="Rett linje 542">
                    <a:extLst>
                      <a:ext uri="{FF2B5EF4-FFF2-40B4-BE49-F238E27FC236}">
                        <a16:creationId xmlns:a16="http://schemas.microsoft.com/office/drawing/2014/main" id="{8F6F84AF-0374-9A36-69B5-7C5D62EE4D5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H="1" flipV="1">
                    <a:off x="2200730" y="1458108"/>
                    <a:ext cx="5639" cy="31974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4" name="Rett linje 543">
                    <a:extLst>
                      <a:ext uri="{FF2B5EF4-FFF2-40B4-BE49-F238E27FC236}">
                        <a16:creationId xmlns:a16="http://schemas.microsoft.com/office/drawing/2014/main" id="{6E3A9D61-FA33-778B-4E14-9B9E92E04E8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V="1">
                    <a:off x="2048972" y="1870707"/>
                    <a:ext cx="319740" cy="25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5" name="Rett linje 544">
                    <a:extLst>
                      <a:ext uri="{FF2B5EF4-FFF2-40B4-BE49-F238E27FC236}">
                        <a16:creationId xmlns:a16="http://schemas.microsoft.com/office/drawing/2014/main" id="{0DFC14F5-C549-3603-201A-55C79E5401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V="1">
                    <a:off x="2039626" y="1390123"/>
                    <a:ext cx="319740" cy="25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0" name="Gruppe 499">
                  <a:extLst>
                    <a:ext uri="{FF2B5EF4-FFF2-40B4-BE49-F238E27FC236}">
                      <a16:creationId xmlns:a16="http://schemas.microsoft.com/office/drawing/2014/main" id="{CFCA8468-933D-73D4-D5A8-857C39EC3F90}"/>
                    </a:ext>
                  </a:extLst>
                </p:cNvPr>
                <p:cNvGrpSpPr/>
                <p:nvPr/>
              </p:nvGrpSpPr>
              <p:grpSpPr>
                <a:xfrm rot="5400000">
                  <a:off x="2147622" y="3091594"/>
                  <a:ext cx="170156" cy="2065605"/>
                  <a:chOff x="2030061" y="1615160"/>
                  <a:chExt cx="333360" cy="4100632"/>
                </a:xfrm>
              </p:grpSpPr>
              <p:grpSp>
                <p:nvGrpSpPr>
                  <p:cNvPr id="522" name="Gruppe 521">
                    <a:extLst>
                      <a:ext uri="{FF2B5EF4-FFF2-40B4-BE49-F238E27FC236}">
                        <a16:creationId xmlns:a16="http://schemas.microsoft.com/office/drawing/2014/main" id="{70183C88-DCEC-D327-752E-403415BF243E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87661" y="3745620"/>
                    <a:ext cx="3612572" cy="327772"/>
                    <a:chOff x="3651254" y="2976950"/>
                    <a:chExt cx="1165346" cy="105732"/>
                  </a:xfrm>
                </p:grpSpPr>
                <p:cxnSp>
                  <p:nvCxnSpPr>
                    <p:cNvPr id="526" name="Rett linje 525">
                      <a:extLst>
                        <a:ext uri="{FF2B5EF4-FFF2-40B4-BE49-F238E27FC236}">
                          <a16:creationId xmlns:a16="http://schemas.microsoft.com/office/drawing/2014/main" id="{7C8647BF-6DA3-184C-7979-FD50DA96B5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651254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7" name="Rett linje 526">
                      <a:extLst>
                        <a:ext uri="{FF2B5EF4-FFF2-40B4-BE49-F238E27FC236}">
                          <a16:creationId xmlns:a16="http://schemas.microsoft.com/office/drawing/2014/main" id="{93259D23-3B49-6277-466F-FADCA5E8F75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774701" y="2977072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8" name="Rett linje 527">
                      <a:extLst>
                        <a:ext uri="{FF2B5EF4-FFF2-40B4-BE49-F238E27FC236}">
                          <a16:creationId xmlns:a16="http://schemas.microsoft.com/office/drawing/2014/main" id="{FD427340-E3E1-88D0-4F6C-4400B39C67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797336" y="3028222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9" name="Rett linje 528">
                      <a:extLst>
                        <a:ext uri="{FF2B5EF4-FFF2-40B4-BE49-F238E27FC236}">
                          <a16:creationId xmlns:a16="http://schemas.microsoft.com/office/drawing/2014/main" id="{3B63D89A-661D-25AB-3A4C-4E7031C052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926760" y="2976951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0" name="Rett linje 529">
                      <a:extLst>
                        <a:ext uri="{FF2B5EF4-FFF2-40B4-BE49-F238E27FC236}">
                          <a16:creationId xmlns:a16="http://schemas.microsoft.com/office/drawing/2014/main" id="{52B25A2E-008E-DADC-F676-8EDEE974301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949395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1" name="Rett linje 530">
                      <a:extLst>
                        <a:ext uri="{FF2B5EF4-FFF2-40B4-BE49-F238E27FC236}">
                          <a16:creationId xmlns:a16="http://schemas.microsoft.com/office/drawing/2014/main" id="{DE563249-A986-C180-43E6-B772192D09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073352" y="297695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2" name="Rett linje 531">
                      <a:extLst>
                        <a:ext uri="{FF2B5EF4-FFF2-40B4-BE49-F238E27FC236}">
                          <a16:creationId xmlns:a16="http://schemas.microsoft.com/office/drawing/2014/main" id="{F3EF964F-0354-3CAB-55B7-A10D17EF76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095987" y="302810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3" name="Rett linje 532">
                      <a:extLst>
                        <a:ext uri="{FF2B5EF4-FFF2-40B4-BE49-F238E27FC236}">
                          <a16:creationId xmlns:a16="http://schemas.microsoft.com/office/drawing/2014/main" id="{33810B46-C9CE-77C7-CAA8-8C061351D9F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219380" y="2977855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4" name="Rett linje 533">
                      <a:extLst>
                        <a:ext uri="{FF2B5EF4-FFF2-40B4-BE49-F238E27FC236}">
                          <a16:creationId xmlns:a16="http://schemas.microsoft.com/office/drawing/2014/main" id="{1D37C86A-BAB5-1DF3-B8FE-F99CD4B2EC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242015" y="3029004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5" name="Rett linje 534">
                      <a:extLst>
                        <a:ext uri="{FF2B5EF4-FFF2-40B4-BE49-F238E27FC236}">
                          <a16:creationId xmlns:a16="http://schemas.microsoft.com/office/drawing/2014/main" id="{997B7362-E97E-8EFE-32AA-AF41EDA994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368259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6" name="Rett linje 535">
                      <a:extLst>
                        <a:ext uri="{FF2B5EF4-FFF2-40B4-BE49-F238E27FC236}">
                          <a16:creationId xmlns:a16="http://schemas.microsoft.com/office/drawing/2014/main" id="{01860B4A-5EAF-1E2A-FC13-E4E2FFEB9EA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390894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7" name="Rett linje 536">
                      <a:extLst>
                        <a:ext uri="{FF2B5EF4-FFF2-40B4-BE49-F238E27FC236}">
                          <a16:creationId xmlns:a16="http://schemas.microsoft.com/office/drawing/2014/main" id="{9FB733CC-F12F-33F8-2009-1FAA47183E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51602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8" name="Rett linje 537">
                      <a:extLst>
                        <a:ext uri="{FF2B5EF4-FFF2-40B4-BE49-F238E27FC236}">
                          <a16:creationId xmlns:a16="http://schemas.microsoft.com/office/drawing/2014/main" id="{2B1775AF-DD09-B934-8E01-18DF3DF3E6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538656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9" name="Rett linje 538">
                      <a:extLst>
                        <a:ext uri="{FF2B5EF4-FFF2-40B4-BE49-F238E27FC236}">
                          <a16:creationId xmlns:a16="http://schemas.microsoft.com/office/drawing/2014/main" id="{BFBC5DE6-270C-A576-A214-3FC9565A6C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667643" y="297954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0" name="Rett linje 539">
                      <a:extLst>
                        <a:ext uri="{FF2B5EF4-FFF2-40B4-BE49-F238E27FC236}">
                          <a16:creationId xmlns:a16="http://schemas.microsoft.com/office/drawing/2014/main" id="{457DAD94-A90C-8724-CBDF-60B226E3101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690279" y="303069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1" name="Rett linje 540">
                      <a:extLst>
                        <a:ext uri="{FF2B5EF4-FFF2-40B4-BE49-F238E27FC236}">
                          <a16:creationId xmlns:a16="http://schemas.microsoft.com/office/drawing/2014/main" id="{1BAF4222-F001-96C6-9275-AC02E8E63B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81478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23" name="Rett linje 522">
                    <a:extLst>
                      <a:ext uri="{FF2B5EF4-FFF2-40B4-BE49-F238E27FC236}">
                        <a16:creationId xmlns:a16="http://schemas.microsoft.com/office/drawing/2014/main" id="{6355FABF-41E4-D1D8-FAC9-D33D69E31F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H="1" flipV="1">
                    <a:off x="2200730" y="1458108"/>
                    <a:ext cx="5639" cy="31974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4" name="Rett linje 523">
                    <a:extLst>
                      <a:ext uri="{FF2B5EF4-FFF2-40B4-BE49-F238E27FC236}">
                        <a16:creationId xmlns:a16="http://schemas.microsoft.com/office/drawing/2014/main" id="{14D487B0-A8BE-E31D-AA74-2BA1338371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V="1">
                    <a:off x="2048972" y="1870707"/>
                    <a:ext cx="319740" cy="25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01" name="Gruppe 500">
                  <a:extLst>
                    <a:ext uri="{FF2B5EF4-FFF2-40B4-BE49-F238E27FC236}">
                      <a16:creationId xmlns:a16="http://schemas.microsoft.com/office/drawing/2014/main" id="{AE285028-84DA-E975-9742-43263CF760B3}"/>
                    </a:ext>
                  </a:extLst>
                </p:cNvPr>
                <p:cNvGrpSpPr/>
                <p:nvPr/>
              </p:nvGrpSpPr>
              <p:grpSpPr>
                <a:xfrm rot="5400000">
                  <a:off x="2147622" y="3359310"/>
                  <a:ext cx="170156" cy="2065605"/>
                  <a:chOff x="2030061" y="1615160"/>
                  <a:chExt cx="333360" cy="4100632"/>
                </a:xfrm>
              </p:grpSpPr>
              <p:grpSp>
                <p:nvGrpSpPr>
                  <p:cNvPr id="502" name="Gruppe 501">
                    <a:extLst>
                      <a:ext uri="{FF2B5EF4-FFF2-40B4-BE49-F238E27FC236}">
                        <a16:creationId xmlns:a16="http://schemas.microsoft.com/office/drawing/2014/main" id="{8A1F9099-90A7-DEC1-6F1E-3DEC63797895}"/>
                      </a:ext>
                    </a:extLst>
                  </p:cNvPr>
                  <p:cNvGrpSpPr/>
                  <p:nvPr/>
                </p:nvGrpSpPr>
                <p:grpSpPr>
                  <a:xfrm rot="16200000">
                    <a:off x="387661" y="3745620"/>
                    <a:ext cx="3612572" cy="327772"/>
                    <a:chOff x="3651254" y="2976950"/>
                    <a:chExt cx="1165346" cy="105732"/>
                  </a:xfrm>
                </p:grpSpPr>
                <p:cxnSp>
                  <p:nvCxnSpPr>
                    <p:cNvPr id="506" name="Rett linje 505">
                      <a:extLst>
                        <a:ext uri="{FF2B5EF4-FFF2-40B4-BE49-F238E27FC236}">
                          <a16:creationId xmlns:a16="http://schemas.microsoft.com/office/drawing/2014/main" id="{8C588707-D14D-9058-64B4-4A5488D614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651254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7" name="Rett linje 506">
                      <a:extLst>
                        <a:ext uri="{FF2B5EF4-FFF2-40B4-BE49-F238E27FC236}">
                          <a16:creationId xmlns:a16="http://schemas.microsoft.com/office/drawing/2014/main" id="{20DB13DE-C637-2F69-F4E9-D047ED2DF4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774701" y="2977072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8" name="Rett linje 507">
                      <a:extLst>
                        <a:ext uri="{FF2B5EF4-FFF2-40B4-BE49-F238E27FC236}">
                          <a16:creationId xmlns:a16="http://schemas.microsoft.com/office/drawing/2014/main" id="{5F525B61-533E-85D9-9E53-A3AE9E174F6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797336" y="3028222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9" name="Rett linje 508">
                      <a:extLst>
                        <a:ext uri="{FF2B5EF4-FFF2-40B4-BE49-F238E27FC236}">
                          <a16:creationId xmlns:a16="http://schemas.microsoft.com/office/drawing/2014/main" id="{D31083EC-F428-7B24-5598-6BF0601E78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3926760" y="2976951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0" name="Rett linje 509">
                      <a:extLst>
                        <a:ext uri="{FF2B5EF4-FFF2-40B4-BE49-F238E27FC236}">
                          <a16:creationId xmlns:a16="http://schemas.microsoft.com/office/drawing/2014/main" id="{E04C34AA-2EA8-C34A-7543-22056E9CD57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3949395" y="3028101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1" name="Rett linje 510">
                      <a:extLst>
                        <a:ext uri="{FF2B5EF4-FFF2-40B4-BE49-F238E27FC236}">
                          <a16:creationId xmlns:a16="http://schemas.microsoft.com/office/drawing/2014/main" id="{4C5D60B9-8B47-B847-D240-F9579CEF2F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073352" y="297695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2" name="Rett linje 511">
                      <a:extLst>
                        <a:ext uri="{FF2B5EF4-FFF2-40B4-BE49-F238E27FC236}">
                          <a16:creationId xmlns:a16="http://schemas.microsoft.com/office/drawing/2014/main" id="{FD2BF152-FF92-32E4-70D2-ED2044F3C7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095987" y="302810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3" name="Rett linje 512">
                      <a:extLst>
                        <a:ext uri="{FF2B5EF4-FFF2-40B4-BE49-F238E27FC236}">
                          <a16:creationId xmlns:a16="http://schemas.microsoft.com/office/drawing/2014/main" id="{ACBB1237-36A9-EFCA-761E-17D627512F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219380" y="2977855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4" name="Rett linje 513">
                      <a:extLst>
                        <a:ext uri="{FF2B5EF4-FFF2-40B4-BE49-F238E27FC236}">
                          <a16:creationId xmlns:a16="http://schemas.microsoft.com/office/drawing/2014/main" id="{5298164F-B32E-9E56-8DFC-22092D23C5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242015" y="3029004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5" name="Rett linje 514">
                      <a:extLst>
                        <a:ext uri="{FF2B5EF4-FFF2-40B4-BE49-F238E27FC236}">
                          <a16:creationId xmlns:a16="http://schemas.microsoft.com/office/drawing/2014/main" id="{470C37ED-DAE4-67B9-5629-6A36FF1D43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368259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6" name="Rett linje 515">
                      <a:extLst>
                        <a:ext uri="{FF2B5EF4-FFF2-40B4-BE49-F238E27FC236}">
                          <a16:creationId xmlns:a16="http://schemas.microsoft.com/office/drawing/2014/main" id="{0E4161B4-8EE2-2674-DD3C-06A13F44C96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390894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7" name="Rett linje 516">
                      <a:extLst>
                        <a:ext uri="{FF2B5EF4-FFF2-40B4-BE49-F238E27FC236}">
                          <a16:creationId xmlns:a16="http://schemas.microsoft.com/office/drawing/2014/main" id="{2BC66952-636D-C2D2-B2D4-6DACA09377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51602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8" name="Rett linje 517">
                      <a:extLst>
                        <a:ext uri="{FF2B5EF4-FFF2-40B4-BE49-F238E27FC236}">
                          <a16:creationId xmlns:a16="http://schemas.microsoft.com/office/drawing/2014/main" id="{A31732BE-BA2F-785F-3AAF-BD634E97B6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538656" y="3030239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9" name="Rett linje 518">
                      <a:extLst>
                        <a:ext uri="{FF2B5EF4-FFF2-40B4-BE49-F238E27FC236}">
                          <a16:creationId xmlns:a16="http://schemas.microsoft.com/office/drawing/2014/main" id="{B00AFFED-D7DC-F105-5A45-8BED514F7C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667643" y="2979540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0" name="Rett linje 519">
                      <a:extLst>
                        <a:ext uri="{FF2B5EF4-FFF2-40B4-BE49-F238E27FC236}">
                          <a16:creationId xmlns:a16="http://schemas.microsoft.com/office/drawing/2014/main" id="{4E5E180A-A095-2F8D-3D08-939D518526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V="1">
                      <a:off x="4690279" y="3030690"/>
                      <a:ext cx="103142" cy="807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1" name="Rett linje 520">
                      <a:extLst>
                        <a:ext uri="{FF2B5EF4-FFF2-40B4-BE49-F238E27FC236}">
                          <a16:creationId xmlns:a16="http://schemas.microsoft.com/office/drawing/2014/main" id="{8655FBAE-E74D-91E0-F9D3-5C82BA1F1A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rot="18942717" flipH="1" flipV="1">
                      <a:off x="4814781" y="2979089"/>
                      <a:ext cx="1819" cy="103142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503" name="Rett linje 502">
                    <a:extLst>
                      <a:ext uri="{FF2B5EF4-FFF2-40B4-BE49-F238E27FC236}">
                        <a16:creationId xmlns:a16="http://schemas.microsoft.com/office/drawing/2014/main" id="{54221E1C-C612-301B-9952-E04F41A969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H="1" flipV="1">
                    <a:off x="2200730" y="1458108"/>
                    <a:ext cx="5639" cy="31974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4" name="Rett linje 503">
                    <a:extLst>
                      <a:ext uri="{FF2B5EF4-FFF2-40B4-BE49-F238E27FC236}">
                        <a16:creationId xmlns:a16="http://schemas.microsoft.com/office/drawing/2014/main" id="{D88DA985-AC4E-482A-4DB3-9C8C0C539F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3542717" flipV="1">
                    <a:off x="2048972" y="1870707"/>
                    <a:ext cx="319740" cy="2502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pic>
            <p:nvPicPr>
              <p:cNvPr id="8" name="Bilde 7">
                <a:extLst>
                  <a:ext uri="{FF2B5EF4-FFF2-40B4-BE49-F238E27FC236}">
                    <a16:creationId xmlns:a16="http://schemas.microsoft.com/office/drawing/2014/main" id="{9C5FD884-58BC-267D-1463-EB266A459F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36486" y="917576"/>
                <a:ext cx="231429" cy="324000"/>
              </a:xfrm>
              <a:prstGeom prst="rect">
                <a:avLst/>
              </a:prstGeom>
            </p:spPr>
          </p:pic>
          <p:pic>
            <p:nvPicPr>
              <p:cNvPr id="9" name="Bilde 8">
                <a:extLst>
                  <a:ext uri="{FF2B5EF4-FFF2-40B4-BE49-F238E27FC236}">
                    <a16:creationId xmlns:a16="http://schemas.microsoft.com/office/drawing/2014/main" id="{8189C3EF-56E1-48E0-6745-D12345A70F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44102" y="917237"/>
                <a:ext cx="231429" cy="324000"/>
              </a:xfrm>
              <a:prstGeom prst="rect">
                <a:avLst/>
              </a:prstGeom>
            </p:spPr>
          </p:pic>
          <p:pic>
            <p:nvPicPr>
              <p:cNvPr id="10" name="Bilde 9">
                <a:extLst>
                  <a:ext uri="{FF2B5EF4-FFF2-40B4-BE49-F238E27FC236}">
                    <a16:creationId xmlns:a16="http://schemas.microsoft.com/office/drawing/2014/main" id="{51055453-C018-83A5-82CF-1D33CB44F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5830735" y="1999004"/>
                <a:ext cx="231429" cy="324000"/>
              </a:xfrm>
              <a:prstGeom prst="rect">
                <a:avLst/>
              </a:prstGeom>
            </p:spPr>
          </p:pic>
          <p:pic>
            <p:nvPicPr>
              <p:cNvPr id="13" name="Bilde 12">
                <a:extLst>
                  <a:ext uri="{FF2B5EF4-FFF2-40B4-BE49-F238E27FC236}">
                    <a16:creationId xmlns:a16="http://schemas.microsoft.com/office/drawing/2014/main" id="{06A85083-2BB4-778D-9BCC-C9BE116063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4311055" y="2441856"/>
                <a:ext cx="231429" cy="324000"/>
              </a:xfrm>
              <a:prstGeom prst="rect">
                <a:avLst/>
              </a:prstGeom>
            </p:spPr>
          </p:pic>
          <p:sp>
            <p:nvSpPr>
              <p:cNvPr id="14" name="TekstSylinder 13">
                <a:extLst>
                  <a:ext uri="{FF2B5EF4-FFF2-40B4-BE49-F238E27FC236}">
                    <a16:creationId xmlns:a16="http://schemas.microsoft.com/office/drawing/2014/main" id="{98F6D305-DAFB-B366-80FC-A470FDC21FA1}"/>
                  </a:ext>
                </a:extLst>
              </p:cNvPr>
              <p:cNvSpPr txBox="1"/>
              <p:nvPr/>
            </p:nvSpPr>
            <p:spPr>
              <a:xfrm>
                <a:off x="5500415" y="416790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>
                    <a:solidFill>
                      <a:srgbClr val="FF0000"/>
                    </a:solidFill>
                  </a:rPr>
                  <a:t>10</a:t>
                </a:r>
              </a:p>
            </p:txBody>
          </p:sp>
          <p:sp>
            <p:nvSpPr>
              <p:cNvPr id="15" name="TekstSylinder 14">
                <a:extLst>
                  <a:ext uri="{FF2B5EF4-FFF2-40B4-BE49-F238E27FC236}">
                    <a16:creationId xmlns:a16="http://schemas.microsoft.com/office/drawing/2014/main" id="{402A6122-1E6B-9C04-A6AD-79DCCEBDD519}"/>
                  </a:ext>
                </a:extLst>
              </p:cNvPr>
              <p:cNvSpPr txBox="1"/>
              <p:nvPr/>
            </p:nvSpPr>
            <p:spPr>
              <a:xfrm>
                <a:off x="4816264" y="200552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>
                    <a:solidFill>
                      <a:srgbClr val="FF0000"/>
                    </a:solidFill>
                  </a:rPr>
                  <a:t>3</a:t>
                </a:r>
              </a:p>
            </p:txBody>
          </p:sp>
          <p:sp>
            <p:nvSpPr>
              <p:cNvPr id="17" name="TekstSylinder 16">
                <a:extLst>
                  <a:ext uri="{FF2B5EF4-FFF2-40B4-BE49-F238E27FC236}">
                    <a16:creationId xmlns:a16="http://schemas.microsoft.com/office/drawing/2014/main" id="{82555926-55F2-FDF4-7AB4-0DC0E433D4DD}"/>
                  </a:ext>
                </a:extLst>
              </p:cNvPr>
              <p:cNvSpPr txBox="1"/>
              <p:nvPr/>
            </p:nvSpPr>
            <p:spPr>
              <a:xfrm>
                <a:off x="4818992" y="146430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>
                    <a:solidFill>
                      <a:srgbClr val="FF0000"/>
                    </a:solidFill>
                  </a:rPr>
                  <a:t>5</a:t>
                </a:r>
              </a:p>
            </p:txBody>
          </p:sp>
          <p:sp>
            <p:nvSpPr>
              <p:cNvPr id="18" name="TekstSylinder 17">
                <a:extLst>
                  <a:ext uri="{FF2B5EF4-FFF2-40B4-BE49-F238E27FC236}">
                    <a16:creationId xmlns:a16="http://schemas.microsoft.com/office/drawing/2014/main" id="{D9014995-853C-6481-F7C7-8A780EBA676E}"/>
                  </a:ext>
                </a:extLst>
              </p:cNvPr>
              <p:cNvSpPr txBox="1"/>
              <p:nvPr/>
            </p:nvSpPr>
            <p:spPr>
              <a:xfrm>
                <a:off x="5499954" y="2266568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>
                    <a:solidFill>
                      <a:srgbClr val="FF0000"/>
                    </a:solidFill>
                  </a:rPr>
                  <a:t>8</a:t>
                </a:r>
              </a:p>
            </p:txBody>
          </p:sp>
          <p:sp>
            <p:nvSpPr>
              <p:cNvPr id="19" name="TekstSylinder 18">
                <a:extLst>
                  <a:ext uri="{FF2B5EF4-FFF2-40B4-BE49-F238E27FC236}">
                    <a16:creationId xmlns:a16="http://schemas.microsoft.com/office/drawing/2014/main" id="{0D8173A7-5E24-49CB-5752-15C52E438B1A}"/>
                  </a:ext>
                </a:extLst>
              </p:cNvPr>
              <p:cNvSpPr txBox="1"/>
              <p:nvPr/>
            </p:nvSpPr>
            <p:spPr>
              <a:xfrm>
                <a:off x="5522484" y="3177797"/>
                <a:ext cx="3016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srgbClr val="FF0000"/>
                    </a:solidFill>
                  </a:rPr>
                  <a:t>9</a:t>
                </a:r>
              </a:p>
            </p:txBody>
          </p:sp>
          <p:sp>
            <p:nvSpPr>
              <p:cNvPr id="20" name="TekstSylinder 19">
                <a:extLst>
                  <a:ext uri="{FF2B5EF4-FFF2-40B4-BE49-F238E27FC236}">
                    <a16:creationId xmlns:a16="http://schemas.microsoft.com/office/drawing/2014/main" id="{6E06D777-E825-1C4C-5D47-3AED5B1E8AE6}"/>
                  </a:ext>
                </a:extLst>
              </p:cNvPr>
              <p:cNvSpPr txBox="1"/>
              <p:nvPr/>
            </p:nvSpPr>
            <p:spPr>
              <a:xfrm>
                <a:off x="4491651" y="406627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>
                    <a:solidFill>
                      <a:srgbClr val="FF0000"/>
                    </a:solidFill>
                  </a:rPr>
                  <a:t>1</a:t>
                </a:r>
              </a:p>
            </p:txBody>
          </p:sp>
          <p:pic>
            <p:nvPicPr>
              <p:cNvPr id="21" name="Bilde 20">
                <a:extLst>
                  <a:ext uri="{FF2B5EF4-FFF2-40B4-BE49-F238E27FC236}">
                    <a16:creationId xmlns:a16="http://schemas.microsoft.com/office/drawing/2014/main" id="{57E0D12E-1F7A-E7BC-E140-9B9F31635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5858856" y="3449021"/>
                <a:ext cx="231429" cy="324000"/>
              </a:xfrm>
              <a:prstGeom prst="rect">
                <a:avLst/>
              </a:prstGeom>
            </p:spPr>
          </p:pic>
          <p:sp>
            <p:nvSpPr>
              <p:cNvPr id="22" name="TekstSylinder 21">
                <a:extLst>
                  <a:ext uri="{FF2B5EF4-FFF2-40B4-BE49-F238E27FC236}">
                    <a16:creationId xmlns:a16="http://schemas.microsoft.com/office/drawing/2014/main" id="{2C603E64-8EDE-E08F-46EA-09777479D394}"/>
                  </a:ext>
                </a:extLst>
              </p:cNvPr>
              <p:cNvSpPr txBox="1"/>
              <p:nvPr/>
            </p:nvSpPr>
            <p:spPr>
              <a:xfrm>
                <a:off x="4804085" y="124656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>
                    <a:solidFill>
                      <a:srgbClr val="FF0000"/>
                    </a:solidFill>
                  </a:rPr>
                  <a:t>6</a:t>
                </a:r>
              </a:p>
            </p:txBody>
          </p:sp>
          <p:sp>
            <p:nvSpPr>
              <p:cNvPr id="23" name="TekstSylinder 22">
                <a:extLst>
                  <a:ext uri="{FF2B5EF4-FFF2-40B4-BE49-F238E27FC236}">
                    <a16:creationId xmlns:a16="http://schemas.microsoft.com/office/drawing/2014/main" id="{BC77292F-380F-CAC3-E067-23A40D40E2E4}"/>
                  </a:ext>
                </a:extLst>
              </p:cNvPr>
              <p:cNvSpPr txBox="1"/>
              <p:nvPr/>
            </p:nvSpPr>
            <p:spPr>
              <a:xfrm>
                <a:off x="4805259" y="179567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25" name="TekstSylinder 24">
                <a:extLst>
                  <a:ext uri="{FF2B5EF4-FFF2-40B4-BE49-F238E27FC236}">
                    <a16:creationId xmlns:a16="http://schemas.microsoft.com/office/drawing/2014/main" id="{C23BD06C-E2C2-CD54-22DA-5153799B1A98}"/>
                  </a:ext>
                </a:extLst>
              </p:cNvPr>
              <p:cNvSpPr txBox="1"/>
              <p:nvPr/>
            </p:nvSpPr>
            <p:spPr>
              <a:xfrm>
                <a:off x="4109515" y="2649855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>
                    <a:solidFill>
                      <a:srgbClr val="FF0000"/>
                    </a:solidFill>
                  </a:rPr>
                  <a:t>2</a:t>
                </a:r>
              </a:p>
            </p:txBody>
          </p:sp>
          <p:pic>
            <p:nvPicPr>
              <p:cNvPr id="2" name="Bilde 1">
                <a:extLst>
                  <a:ext uri="{FF2B5EF4-FFF2-40B4-BE49-F238E27FC236}">
                    <a16:creationId xmlns:a16="http://schemas.microsoft.com/office/drawing/2014/main" id="{2F603AF5-7AF0-31C4-7CE2-D8235FFA99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5877447" y="3976394"/>
                <a:ext cx="231429" cy="324000"/>
              </a:xfrm>
              <a:prstGeom prst="rect">
                <a:avLst/>
              </a:prstGeom>
            </p:spPr>
          </p:pic>
          <p:pic>
            <p:nvPicPr>
              <p:cNvPr id="6" name="Bilde 5">
                <a:extLst>
                  <a:ext uri="{FF2B5EF4-FFF2-40B4-BE49-F238E27FC236}">
                    <a16:creationId xmlns:a16="http://schemas.microsoft.com/office/drawing/2014/main" id="{797AB566-24F0-2604-89AD-F8FC6E097D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5879230" y="4210184"/>
                <a:ext cx="231429" cy="324000"/>
              </a:xfrm>
              <a:prstGeom prst="rect">
                <a:avLst/>
              </a:prstGeom>
            </p:spPr>
          </p:pic>
          <p:pic>
            <p:nvPicPr>
              <p:cNvPr id="7" name="Bilde 6">
                <a:extLst>
                  <a:ext uri="{FF2B5EF4-FFF2-40B4-BE49-F238E27FC236}">
                    <a16:creationId xmlns:a16="http://schemas.microsoft.com/office/drawing/2014/main" id="{195062D2-37E5-3683-72AD-067026E01A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5400000">
                <a:off x="5886972" y="4432610"/>
                <a:ext cx="231429" cy="324000"/>
              </a:xfrm>
              <a:prstGeom prst="rect">
                <a:avLst/>
              </a:prstGeom>
            </p:spPr>
          </p:pic>
          <p:sp>
            <p:nvSpPr>
              <p:cNvPr id="29" name="TekstSylinder 28">
                <a:extLst>
                  <a:ext uri="{FF2B5EF4-FFF2-40B4-BE49-F238E27FC236}">
                    <a16:creationId xmlns:a16="http://schemas.microsoft.com/office/drawing/2014/main" id="{18E5587C-0177-D9A3-FAFC-89E1BA4237F7}"/>
                  </a:ext>
                </a:extLst>
              </p:cNvPr>
              <p:cNvSpPr txBox="1"/>
              <p:nvPr/>
            </p:nvSpPr>
            <p:spPr>
              <a:xfrm>
                <a:off x="5681465" y="1199043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pic>
            <p:nvPicPr>
              <p:cNvPr id="28" name="Bilde 27">
                <a:extLst>
                  <a:ext uri="{FF2B5EF4-FFF2-40B4-BE49-F238E27FC236}">
                    <a16:creationId xmlns:a16="http://schemas.microsoft.com/office/drawing/2014/main" id="{5A50A6AA-B7A3-4F32-8B7B-48391D311F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rot="16200000" flipH="1" flipV="1">
                <a:off x="3359369" y="2321442"/>
                <a:ext cx="453951" cy="597670"/>
              </a:xfrm>
              <a:prstGeom prst="rect">
                <a:avLst/>
              </a:prstGeom>
            </p:spPr>
          </p:pic>
          <p:pic>
            <p:nvPicPr>
              <p:cNvPr id="32" name="Bilde 31">
                <a:extLst>
                  <a:ext uri="{FF2B5EF4-FFF2-40B4-BE49-F238E27FC236}">
                    <a16:creationId xmlns:a16="http://schemas.microsoft.com/office/drawing/2014/main" id="{FC2F828B-9B95-4F95-BE97-9295E92BD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flipH="1" flipV="1">
                <a:off x="4039898" y="4002379"/>
                <a:ext cx="540000" cy="597670"/>
              </a:xfrm>
              <a:prstGeom prst="rect">
                <a:avLst/>
              </a:prstGeom>
            </p:spPr>
          </p:pic>
          <p:pic>
            <p:nvPicPr>
              <p:cNvPr id="34" name="Bilde 33">
                <a:extLst>
                  <a:ext uri="{FF2B5EF4-FFF2-40B4-BE49-F238E27FC236}">
                    <a16:creationId xmlns:a16="http://schemas.microsoft.com/office/drawing/2014/main" id="{36AB7A2A-E346-1A9F-5DBD-A4F1D18E21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6200000" flipH="1" flipV="1">
                <a:off x="3308709" y="3941215"/>
                <a:ext cx="540000" cy="597670"/>
              </a:xfrm>
              <a:prstGeom prst="rect">
                <a:avLst/>
              </a:prstGeom>
            </p:spPr>
          </p:pic>
          <p:sp>
            <p:nvSpPr>
              <p:cNvPr id="3" name="TekstSylinder 2">
                <a:extLst>
                  <a:ext uri="{FF2B5EF4-FFF2-40B4-BE49-F238E27FC236}">
                    <a16:creationId xmlns:a16="http://schemas.microsoft.com/office/drawing/2014/main" id="{79F08954-2F51-47AE-B6BD-2D59F68451AC}"/>
                  </a:ext>
                </a:extLst>
              </p:cNvPr>
              <p:cNvSpPr txBox="1"/>
              <p:nvPr/>
            </p:nvSpPr>
            <p:spPr>
              <a:xfrm>
                <a:off x="2202717" y="6542711"/>
                <a:ext cx="10433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200" b="1" dirty="0"/>
                  <a:t>St. Olavs gate</a:t>
                </a:r>
              </a:p>
            </p:txBody>
          </p:sp>
          <p:sp>
            <p:nvSpPr>
              <p:cNvPr id="11" name="TekstSylinder 10">
                <a:extLst>
                  <a:ext uri="{FF2B5EF4-FFF2-40B4-BE49-F238E27FC236}">
                    <a16:creationId xmlns:a16="http://schemas.microsoft.com/office/drawing/2014/main" id="{77326508-3D8E-EF37-7426-A068EED053F1}"/>
                  </a:ext>
                </a:extLst>
              </p:cNvPr>
              <p:cNvSpPr txBox="1"/>
              <p:nvPr/>
            </p:nvSpPr>
            <p:spPr>
              <a:xfrm>
                <a:off x="4862399" y="5597143"/>
                <a:ext cx="13534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200" b="1" dirty="0"/>
                  <a:t>Fra hotell-lobbyen</a:t>
                </a:r>
              </a:p>
            </p:txBody>
          </p:sp>
          <p:sp>
            <p:nvSpPr>
              <p:cNvPr id="12" name="TekstSylinder 11">
                <a:extLst>
                  <a:ext uri="{FF2B5EF4-FFF2-40B4-BE49-F238E27FC236}">
                    <a16:creationId xmlns:a16="http://schemas.microsoft.com/office/drawing/2014/main" id="{3E1A4752-515A-C45A-9D49-7E0C06B2CD97}"/>
                  </a:ext>
                </a:extLst>
              </p:cNvPr>
              <p:cNvSpPr txBox="1"/>
              <p:nvPr/>
            </p:nvSpPr>
            <p:spPr>
              <a:xfrm>
                <a:off x="934712" y="4299934"/>
                <a:ext cx="168930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200" b="1" dirty="0"/>
                  <a:t>Litteratur og ærespriser</a:t>
                </a:r>
              </a:p>
            </p:txBody>
          </p:sp>
          <p:pic>
            <p:nvPicPr>
              <p:cNvPr id="16" name="Bilde 15">
                <a:extLst>
                  <a:ext uri="{FF2B5EF4-FFF2-40B4-BE49-F238E27FC236}">
                    <a16:creationId xmlns:a16="http://schemas.microsoft.com/office/drawing/2014/main" id="{A5DC543A-7622-FD58-F87C-9508588658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1688021" y="4537240"/>
                <a:ext cx="936000" cy="89999"/>
              </a:xfrm>
              <a:prstGeom prst="rect">
                <a:avLst/>
              </a:prstGeom>
            </p:spPr>
          </p:pic>
          <p:pic>
            <p:nvPicPr>
              <p:cNvPr id="31" name="Bilde 30">
                <a:extLst>
                  <a:ext uri="{FF2B5EF4-FFF2-40B4-BE49-F238E27FC236}">
                    <a16:creationId xmlns:a16="http://schemas.microsoft.com/office/drawing/2014/main" id="{D2E895E1-CB80-8932-FE5B-B43358307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3040020" y="526862"/>
                <a:ext cx="701474" cy="98236"/>
              </a:xfrm>
              <a:prstGeom prst="rect">
                <a:avLst/>
              </a:prstGeom>
            </p:spPr>
          </p:pic>
          <p:sp>
            <p:nvSpPr>
              <p:cNvPr id="36" name="TekstSylinder 35">
                <a:extLst>
                  <a:ext uri="{FF2B5EF4-FFF2-40B4-BE49-F238E27FC236}">
                    <a16:creationId xmlns:a16="http://schemas.microsoft.com/office/drawing/2014/main" id="{D6A0F0C3-67D8-1353-D589-BEAB615DEC50}"/>
                  </a:ext>
                </a:extLst>
              </p:cNvPr>
              <p:cNvSpPr txBox="1"/>
              <p:nvPr/>
            </p:nvSpPr>
            <p:spPr>
              <a:xfrm>
                <a:off x="2124164" y="485602"/>
                <a:ext cx="5766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dirty="0">
                    <a:solidFill>
                      <a:srgbClr val="FF0000"/>
                    </a:solidFill>
                  </a:rPr>
                  <a:t>11</a:t>
                </a:r>
              </a:p>
            </p:txBody>
          </p:sp>
          <p:pic>
            <p:nvPicPr>
              <p:cNvPr id="38" name="Bilde 37">
                <a:extLst>
                  <a:ext uri="{FF2B5EF4-FFF2-40B4-BE49-F238E27FC236}">
                    <a16:creationId xmlns:a16="http://schemas.microsoft.com/office/drawing/2014/main" id="{EC9B7C5D-E84A-5CFD-C2B5-F293D0FE93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1598807" y="819212"/>
                <a:ext cx="701474" cy="91094"/>
              </a:xfrm>
              <a:prstGeom prst="rect">
                <a:avLst/>
              </a:prstGeom>
            </p:spPr>
          </p:pic>
          <p:pic>
            <p:nvPicPr>
              <p:cNvPr id="39" name="Bilde 38">
                <a:extLst>
                  <a:ext uri="{FF2B5EF4-FFF2-40B4-BE49-F238E27FC236}">
                    <a16:creationId xmlns:a16="http://schemas.microsoft.com/office/drawing/2014/main" id="{81486ACA-E104-17E0-FACD-EDEFBCFA9B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291751" y="819609"/>
                <a:ext cx="701474" cy="91094"/>
              </a:xfrm>
              <a:prstGeom prst="rect">
                <a:avLst/>
              </a:prstGeom>
            </p:spPr>
          </p:pic>
          <p:pic>
            <p:nvPicPr>
              <p:cNvPr id="41" name="Bilde 40">
                <a:extLst>
                  <a:ext uri="{FF2B5EF4-FFF2-40B4-BE49-F238E27FC236}">
                    <a16:creationId xmlns:a16="http://schemas.microsoft.com/office/drawing/2014/main" id="{BFB5ACC0-800A-27DD-07EA-4F62CCE94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993225" y="630988"/>
                <a:ext cx="692944" cy="400050"/>
              </a:xfrm>
              <a:prstGeom prst="rect">
                <a:avLst/>
              </a:prstGeom>
            </p:spPr>
          </p:pic>
          <p:pic>
            <p:nvPicPr>
              <p:cNvPr id="42" name="Bilde 41">
                <a:extLst>
                  <a:ext uri="{FF2B5EF4-FFF2-40B4-BE49-F238E27FC236}">
                    <a16:creationId xmlns:a16="http://schemas.microsoft.com/office/drawing/2014/main" id="{A0A94913-CF52-6124-BF75-DA446E1A23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930569" y="519675"/>
                <a:ext cx="701474" cy="98236"/>
              </a:xfrm>
              <a:prstGeom prst="rect">
                <a:avLst/>
              </a:prstGeom>
            </p:spPr>
          </p:pic>
          <p:pic>
            <p:nvPicPr>
              <p:cNvPr id="44" name="Bilde 43">
                <a:extLst>
                  <a:ext uri="{FF2B5EF4-FFF2-40B4-BE49-F238E27FC236}">
                    <a16:creationId xmlns:a16="http://schemas.microsoft.com/office/drawing/2014/main" id="{93C73422-7F81-CD2B-E0AC-F0C05DB12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1719850" y="984941"/>
                <a:ext cx="555999" cy="91094"/>
              </a:xfrm>
              <a:prstGeom prst="rect">
                <a:avLst/>
              </a:prstGeom>
            </p:spPr>
          </p:pic>
          <p:pic>
            <p:nvPicPr>
              <p:cNvPr id="45" name="Bilde 44">
                <a:extLst>
                  <a:ext uri="{FF2B5EF4-FFF2-40B4-BE49-F238E27FC236}">
                    <a16:creationId xmlns:a16="http://schemas.microsoft.com/office/drawing/2014/main" id="{29A899FA-FF16-0648-39A3-EDE63DC25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 flipH="1">
                <a:off x="2399712" y="984941"/>
                <a:ext cx="555999" cy="91094"/>
              </a:xfrm>
              <a:prstGeom prst="rect">
                <a:avLst/>
              </a:prstGeom>
            </p:spPr>
          </p:pic>
        </p:grpSp>
        <p:grpSp>
          <p:nvGrpSpPr>
            <p:cNvPr id="30" name="Gruppe 29">
              <a:extLst>
                <a:ext uri="{FF2B5EF4-FFF2-40B4-BE49-F238E27FC236}">
                  <a16:creationId xmlns:a16="http://schemas.microsoft.com/office/drawing/2014/main" id="{E14EEDB9-10C6-4FEB-2D0D-2F47701EA9A3}"/>
                </a:ext>
              </a:extLst>
            </p:cNvPr>
            <p:cNvGrpSpPr/>
            <p:nvPr/>
          </p:nvGrpSpPr>
          <p:grpSpPr>
            <a:xfrm rot="16200000">
              <a:off x="4291611" y="1516932"/>
              <a:ext cx="443108" cy="170865"/>
              <a:chOff x="4439818" y="3235253"/>
              <a:chExt cx="443108" cy="170865"/>
            </a:xfrm>
          </p:grpSpPr>
          <p:cxnSp>
            <p:nvCxnSpPr>
              <p:cNvPr id="33" name="Rett linje 32">
                <a:extLst>
                  <a:ext uri="{FF2B5EF4-FFF2-40B4-BE49-F238E27FC236}">
                    <a16:creationId xmlns:a16="http://schemas.microsoft.com/office/drawing/2014/main" id="{B0C2B0C8-7D5B-699A-A4B3-DA4FE2E94540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V="1">
                <a:off x="4439818" y="3318907"/>
                <a:ext cx="161062" cy="13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Rett linje 34">
                <a:extLst>
                  <a:ext uri="{FF2B5EF4-FFF2-40B4-BE49-F238E27FC236}">
                    <a16:creationId xmlns:a16="http://schemas.microsoft.com/office/drawing/2014/main" id="{22F47F7B-E801-DA22-1D7D-967D10451750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H="1" flipV="1">
                <a:off x="4634236" y="3235253"/>
                <a:ext cx="2840" cy="1672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Rett linje 42">
                <a:extLst>
                  <a:ext uri="{FF2B5EF4-FFF2-40B4-BE49-F238E27FC236}">
                    <a16:creationId xmlns:a16="http://schemas.microsoft.com/office/drawing/2014/main" id="{FF36A514-A6E5-0E21-5E21-91B57CBC050F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H="1" flipV="1">
                <a:off x="4880085" y="3238906"/>
                <a:ext cx="2841" cy="1672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Rett linje 45">
                <a:extLst>
                  <a:ext uri="{FF2B5EF4-FFF2-40B4-BE49-F238E27FC236}">
                    <a16:creationId xmlns:a16="http://schemas.microsoft.com/office/drawing/2014/main" id="{966F49CF-66C9-3EF5-5BBC-BB9635756B06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V="1">
                <a:off x="4673038" y="3324626"/>
                <a:ext cx="161062" cy="13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uppe 46">
              <a:extLst>
                <a:ext uri="{FF2B5EF4-FFF2-40B4-BE49-F238E27FC236}">
                  <a16:creationId xmlns:a16="http://schemas.microsoft.com/office/drawing/2014/main" id="{60BC8ADD-63DF-F6D8-7991-A7670F7CAFD9}"/>
                </a:ext>
              </a:extLst>
            </p:cNvPr>
            <p:cNvGrpSpPr/>
            <p:nvPr/>
          </p:nvGrpSpPr>
          <p:grpSpPr>
            <a:xfrm rot="16200000">
              <a:off x="4280806" y="2049599"/>
              <a:ext cx="443108" cy="170865"/>
              <a:chOff x="4439818" y="3235253"/>
              <a:chExt cx="443108" cy="170865"/>
            </a:xfrm>
          </p:grpSpPr>
          <p:cxnSp>
            <p:nvCxnSpPr>
              <p:cNvPr id="48" name="Rett linje 47">
                <a:extLst>
                  <a:ext uri="{FF2B5EF4-FFF2-40B4-BE49-F238E27FC236}">
                    <a16:creationId xmlns:a16="http://schemas.microsoft.com/office/drawing/2014/main" id="{CF87F43C-DC85-5B9B-91E9-AFFE38065C94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V="1">
                <a:off x="4439818" y="3318907"/>
                <a:ext cx="161062" cy="13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Rett linje 48">
                <a:extLst>
                  <a:ext uri="{FF2B5EF4-FFF2-40B4-BE49-F238E27FC236}">
                    <a16:creationId xmlns:a16="http://schemas.microsoft.com/office/drawing/2014/main" id="{C49F5D59-DEA8-FC5C-F2AE-7164E6629394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H="1" flipV="1">
                <a:off x="4634236" y="3235253"/>
                <a:ext cx="2840" cy="1672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Rett linje 49">
                <a:extLst>
                  <a:ext uri="{FF2B5EF4-FFF2-40B4-BE49-F238E27FC236}">
                    <a16:creationId xmlns:a16="http://schemas.microsoft.com/office/drawing/2014/main" id="{A7C8F850-B2D3-3FE0-1192-AAC55549F1B4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H="1" flipV="1">
                <a:off x="4880085" y="3238906"/>
                <a:ext cx="2841" cy="1672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Rett linje 50">
                <a:extLst>
                  <a:ext uri="{FF2B5EF4-FFF2-40B4-BE49-F238E27FC236}">
                    <a16:creationId xmlns:a16="http://schemas.microsoft.com/office/drawing/2014/main" id="{46AC27AF-22D3-CB09-B988-EC83ADD8B57D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V="1">
                <a:off x="4673038" y="3324626"/>
                <a:ext cx="161062" cy="13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uppe 51">
              <a:extLst>
                <a:ext uri="{FF2B5EF4-FFF2-40B4-BE49-F238E27FC236}">
                  <a16:creationId xmlns:a16="http://schemas.microsoft.com/office/drawing/2014/main" id="{AEAF4ED5-56B4-292A-3DDC-E918A529B51C}"/>
                </a:ext>
              </a:extLst>
            </p:cNvPr>
            <p:cNvGrpSpPr/>
            <p:nvPr/>
          </p:nvGrpSpPr>
          <p:grpSpPr>
            <a:xfrm rot="10800000">
              <a:off x="4055641" y="2285580"/>
              <a:ext cx="443108" cy="170865"/>
              <a:chOff x="4439818" y="3235253"/>
              <a:chExt cx="443108" cy="170865"/>
            </a:xfrm>
          </p:grpSpPr>
          <p:cxnSp>
            <p:nvCxnSpPr>
              <p:cNvPr id="53" name="Rett linje 52">
                <a:extLst>
                  <a:ext uri="{FF2B5EF4-FFF2-40B4-BE49-F238E27FC236}">
                    <a16:creationId xmlns:a16="http://schemas.microsoft.com/office/drawing/2014/main" id="{8A55F3E4-2D91-5AC0-6A02-A09B671B0EEA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V="1">
                <a:off x="4439818" y="3318907"/>
                <a:ext cx="161062" cy="13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Rett linje 53">
                <a:extLst>
                  <a:ext uri="{FF2B5EF4-FFF2-40B4-BE49-F238E27FC236}">
                    <a16:creationId xmlns:a16="http://schemas.microsoft.com/office/drawing/2014/main" id="{7B18B131-179C-748D-B5B7-A67AB470F3BA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H="1" flipV="1">
                <a:off x="4634236" y="3235253"/>
                <a:ext cx="2840" cy="1672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Rett linje 54">
                <a:extLst>
                  <a:ext uri="{FF2B5EF4-FFF2-40B4-BE49-F238E27FC236}">
                    <a16:creationId xmlns:a16="http://schemas.microsoft.com/office/drawing/2014/main" id="{87B15780-2B62-C721-CA08-0994B1A4B351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H="1" flipV="1">
                <a:off x="4880085" y="3238906"/>
                <a:ext cx="2841" cy="1672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Rett linje 55">
                <a:extLst>
                  <a:ext uri="{FF2B5EF4-FFF2-40B4-BE49-F238E27FC236}">
                    <a16:creationId xmlns:a16="http://schemas.microsoft.com/office/drawing/2014/main" id="{07E07883-026F-5FEC-BD1F-22AA2C45C7B4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V="1">
                <a:off x="4673038" y="3324626"/>
                <a:ext cx="161062" cy="13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uppe 56">
              <a:extLst>
                <a:ext uri="{FF2B5EF4-FFF2-40B4-BE49-F238E27FC236}">
                  <a16:creationId xmlns:a16="http://schemas.microsoft.com/office/drawing/2014/main" id="{FEBB32E6-0321-92A5-A13C-555D5A78BB52}"/>
                </a:ext>
              </a:extLst>
            </p:cNvPr>
            <p:cNvGrpSpPr/>
            <p:nvPr/>
          </p:nvGrpSpPr>
          <p:grpSpPr>
            <a:xfrm rot="5400000">
              <a:off x="3757946" y="4163053"/>
              <a:ext cx="443108" cy="170865"/>
              <a:chOff x="4439818" y="3235253"/>
              <a:chExt cx="443108" cy="170865"/>
            </a:xfrm>
          </p:grpSpPr>
          <p:cxnSp>
            <p:nvCxnSpPr>
              <p:cNvPr id="58" name="Rett linje 57">
                <a:extLst>
                  <a:ext uri="{FF2B5EF4-FFF2-40B4-BE49-F238E27FC236}">
                    <a16:creationId xmlns:a16="http://schemas.microsoft.com/office/drawing/2014/main" id="{F2865F7C-3AD8-B85E-72AE-4C526EC7DD62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V="1">
                <a:off x="4439818" y="3318907"/>
                <a:ext cx="161062" cy="13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Rett linje 58">
                <a:extLst>
                  <a:ext uri="{FF2B5EF4-FFF2-40B4-BE49-F238E27FC236}">
                    <a16:creationId xmlns:a16="http://schemas.microsoft.com/office/drawing/2014/main" id="{A1560BE9-9E22-C2A0-C767-9339EAEFB826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H="1" flipV="1">
                <a:off x="4634236" y="3235253"/>
                <a:ext cx="2840" cy="1672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Rett linje 59">
                <a:extLst>
                  <a:ext uri="{FF2B5EF4-FFF2-40B4-BE49-F238E27FC236}">
                    <a16:creationId xmlns:a16="http://schemas.microsoft.com/office/drawing/2014/main" id="{1D88403D-297C-8126-D037-C4709C114102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H="1" flipV="1">
                <a:off x="4880085" y="3238906"/>
                <a:ext cx="2841" cy="1672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Rett linje 60">
                <a:extLst>
                  <a:ext uri="{FF2B5EF4-FFF2-40B4-BE49-F238E27FC236}">
                    <a16:creationId xmlns:a16="http://schemas.microsoft.com/office/drawing/2014/main" id="{A22AF20A-B7CD-6AFD-E95B-1A5A13FB8740}"/>
                  </a:ext>
                </a:extLst>
              </p:cNvPr>
              <p:cNvCxnSpPr>
                <a:cxnSpLocks/>
              </p:cNvCxnSpPr>
              <p:nvPr/>
            </p:nvCxnSpPr>
            <p:spPr>
              <a:xfrm rot="18942717" flipV="1">
                <a:off x="4673038" y="3324626"/>
                <a:ext cx="161062" cy="13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3309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E53FF31E-5514-93D6-B6D5-754BBAC21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6"/>
            <a:ext cx="5414392" cy="4525963"/>
          </a:xfrm>
        </p:spPr>
        <p:txBody>
          <a:bodyPr/>
          <a:lstStyle/>
          <a:p>
            <a:r>
              <a:rPr lang="nb-NO" dirty="0"/>
              <a:t>En del av dem vises her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5C52B36-1FA0-0AC6-BD99-BBD2CA831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3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3B7F011-7BD2-1B9A-1D19-E3F153824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Vil du se frimerkene mine?</a:t>
            </a:r>
          </a:p>
        </p:txBody>
      </p:sp>
      <p:pic>
        <p:nvPicPr>
          <p:cNvPr id="1026" name="Picture 2" descr="Vil du bli med hjem å se på frimerkene mine? : frimerkesamling i Norge 1860-2005">
            <a:extLst>
              <a:ext uri="{FF2B5EF4-FFF2-40B4-BE49-F238E27FC236}">
                <a16:creationId xmlns:a16="http://schemas.microsoft.com/office/drawing/2014/main" id="{4A1DA2E7-EB0F-3474-B42D-34A806CE2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0016" y="274638"/>
            <a:ext cx="4433313" cy="608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84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408031A-21EE-FDCA-481D-ED48A44BE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 dirty="0"/>
              <a:t>Våre samarbeidspartnere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FF6CEC0-D133-44D8-FD64-BE7347FC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7"/>
            <a:ext cx="2462088" cy="340147"/>
          </a:xfrm>
        </p:spPr>
        <p:txBody>
          <a:bodyPr/>
          <a:lstStyle/>
          <a:p>
            <a:fld id="{2E05499C-981D-4804-A935-83214B2C7C2B}" type="slidenum">
              <a:rPr lang="nb-NO" altLang="nb-NO" smtClean="0"/>
              <a:pPr/>
              <a:t>30</a:t>
            </a:fld>
            <a:endParaRPr lang="nb-NO" altLang="nb-NO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32F08C-53DA-992E-9ABE-BEDA35BAF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1181972"/>
            <a:ext cx="10887000" cy="510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13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DF667D0-BE22-A8DC-516A-B81DF2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79013" cy="6858000"/>
          </a:xfrm>
          <a:prstGeom prst="rect">
            <a:avLst/>
          </a:prstGeom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0EE8A9D4-418A-7577-38DB-BEC8E8614A93}"/>
              </a:ext>
            </a:extLst>
          </p:cNvPr>
          <p:cNvSpPr txBox="1"/>
          <p:nvPr/>
        </p:nvSpPr>
        <p:spPr>
          <a:xfrm>
            <a:off x="9350518" y="130671"/>
            <a:ext cx="2912987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b="1" dirty="0"/>
              <a:t>SFK 100 Parkering</a:t>
            </a:r>
          </a:p>
          <a:p>
            <a:endParaRPr lang="nb-NO" sz="1600" dirty="0"/>
          </a:p>
          <a:p>
            <a:r>
              <a:rPr lang="nb-NO" sz="1600" dirty="0"/>
              <a:t>De fargede feltene er bolig- soneparkering med parkeringsrestriksjoner.</a:t>
            </a:r>
          </a:p>
          <a:p>
            <a:r>
              <a:rPr lang="nb-NO" sz="1600" dirty="0"/>
              <a:t>Utenom er det gratis parkering der det ikke er skiltet med annet.</a:t>
            </a:r>
          </a:p>
          <a:p>
            <a:endParaRPr lang="nb-NO" sz="1600" dirty="0"/>
          </a:p>
          <a:p>
            <a:pPr marL="266700" indent="-266700"/>
            <a:r>
              <a:rPr lang="nb-NO" sz="1600" dirty="0"/>
              <a:t>1.  Utstillingen er i Clarion Hotel Stavanger</a:t>
            </a:r>
          </a:p>
          <a:p>
            <a:r>
              <a:rPr lang="nb-NO" sz="1600" dirty="0"/>
              <a:t>2.  St. Olav parkeringshus og</a:t>
            </a:r>
          </a:p>
          <a:p>
            <a:pPr marL="266700" indent="-266700"/>
            <a:r>
              <a:rPr lang="nb-NO" sz="1600" dirty="0"/>
              <a:t>3.  Jernbanen </a:t>
            </a:r>
            <a:r>
              <a:rPr lang="nb-NO" sz="1600" dirty="0" err="1"/>
              <a:t>park.hus</a:t>
            </a:r>
            <a:r>
              <a:rPr lang="nb-NO" sz="1600" dirty="0"/>
              <a:t> </a:t>
            </a:r>
            <a:br>
              <a:rPr lang="nb-NO" sz="1600" dirty="0"/>
            </a:br>
            <a:r>
              <a:rPr lang="nb-NO" sz="1600" b="1" dirty="0"/>
              <a:t>07 – 00:</a:t>
            </a:r>
            <a:r>
              <a:rPr lang="nb-NO" sz="1600" dirty="0"/>
              <a:t> Kr. 35,- / time</a:t>
            </a:r>
            <a:br>
              <a:rPr lang="nb-NO" sz="1600" dirty="0"/>
            </a:br>
            <a:r>
              <a:rPr lang="nb-NO" sz="1600" b="1" dirty="0"/>
              <a:t>00 – 07:</a:t>
            </a:r>
            <a:r>
              <a:rPr lang="nb-NO" sz="1600" dirty="0"/>
              <a:t> Kr. 18,- / time</a:t>
            </a:r>
            <a:br>
              <a:rPr lang="nb-NO" sz="1600" dirty="0"/>
            </a:br>
            <a:r>
              <a:rPr lang="nb-NO" sz="1600" b="1" dirty="0"/>
              <a:t>Maks døgnpris:</a:t>
            </a:r>
            <a:r>
              <a:rPr lang="nb-NO" sz="1600" dirty="0"/>
              <a:t> Kr. 300,- </a:t>
            </a:r>
            <a:r>
              <a:rPr lang="nb-NO" sz="1600" i="1" dirty="0"/>
              <a:t>(per sammenhengende enkeltparkering)</a:t>
            </a:r>
          </a:p>
          <a:p>
            <a:pPr marL="266700" indent="-266700"/>
            <a:r>
              <a:rPr lang="nb-NO" sz="1600" dirty="0"/>
              <a:t>4.  Gratis parkering i øvre deler av Alexander Kiellands gate og Brønngata </a:t>
            </a:r>
          </a:p>
          <a:p>
            <a:pPr marL="266700" indent="-266700"/>
            <a:r>
              <a:rPr lang="nb-NO" sz="1600" dirty="0"/>
              <a:t>5.  </a:t>
            </a:r>
            <a:r>
              <a:rPr lang="nb-NO" sz="1600" dirty="0">
                <a:hlinkClick r:id="rId3"/>
              </a:rPr>
              <a:t>Parkeringsplass mellom Eiganes gravlund og Stavanger stadion</a:t>
            </a:r>
            <a:r>
              <a:rPr lang="nb-NO" sz="1600" dirty="0"/>
              <a:t>, </a:t>
            </a:r>
            <a:br>
              <a:rPr lang="nb-NO" sz="1600" dirty="0"/>
            </a:br>
            <a:r>
              <a:rPr lang="nb-NO" sz="1600" dirty="0"/>
              <a:t>gratis inntil 2 døgn.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CBE06703-A3FD-F50E-3629-4A59E95CFD10}"/>
              </a:ext>
            </a:extLst>
          </p:cNvPr>
          <p:cNvSpPr txBox="1"/>
          <p:nvPr/>
        </p:nvSpPr>
        <p:spPr>
          <a:xfrm>
            <a:off x="2758938" y="329195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90E2C3D-FD36-6E98-2075-8A9EB0D0695F}"/>
              </a:ext>
            </a:extLst>
          </p:cNvPr>
          <p:cNvSpPr txBox="1"/>
          <p:nvPr/>
        </p:nvSpPr>
        <p:spPr>
          <a:xfrm>
            <a:off x="5914918" y="2808327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743DA1B-EE8A-A77F-7AA9-A2DE676C17DF}"/>
              </a:ext>
            </a:extLst>
          </p:cNvPr>
          <p:cNvSpPr txBox="1"/>
          <p:nvPr/>
        </p:nvSpPr>
        <p:spPr>
          <a:xfrm>
            <a:off x="6473688" y="317765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52325A7-50AB-8447-145D-E7B8EA884D8D}"/>
              </a:ext>
            </a:extLst>
          </p:cNvPr>
          <p:cNvSpPr txBox="1"/>
          <p:nvPr/>
        </p:nvSpPr>
        <p:spPr>
          <a:xfrm>
            <a:off x="5660888" y="2714109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19DF8BA-7ADE-0209-4060-5FEA94BB8C92}"/>
              </a:ext>
            </a:extLst>
          </p:cNvPr>
          <p:cNvSpPr txBox="1"/>
          <p:nvPr/>
        </p:nvSpPr>
        <p:spPr>
          <a:xfrm>
            <a:off x="3163659" y="243899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2E5808C-FBAC-945C-19CB-2658457A6455}"/>
              </a:ext>
            </a:extLst>
          </p:cNvPr>
          <p:cNvSpPr txBox="1"/>
          <p:nvPr/>
        </p:nvSpPr>
        <p:spPr>
          <a:xfrm>
            <a:off x="3163659" y="336232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112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9C60494-4127-4BF8-B9C6-A696717AB2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GB" altLang="nb-NO" dirty="0">
                <a:solidFill>
                  <a:schemeClr val="tx1"/>
                </a:solidFill>
              </a:rPr>
              <a:t>Program </a:t>
            </a:r>
            <a:r>
              <a:rPr lang="en-GB" altLang="nb-NO" dirty="0" err="1">
                <a:solidFill>
                  <a:schemeClr val="tx1"/>
                </a:solidFill>
              </a:rPr>
              <a:t>fredag</a:t>
            </a:r>
            <a:r>
              <a:rPr lang="en-GB" altLang="nb-NO" dirty="0">
                <a:solidFill>
                  <a:schemeClr val="tx1"/>
                </a:solidFill>
              </a:rPr>
              <a:t> 3. </a:t>
            </a:r>
            <a:r>
              <a:rPr lang="en-GB" altLang="nb-NO" dirty="0" err="1">
                <a:solidFill>
                  <a:schemeClr val="tx1"/>
                </a:solidFill>
              </a:rPr>
              <a:t>oktober</a:t>
            </a:r>
            <a:r>
              <a:rPr lang="en-GB" altLang="nb-NO" dirty="0">
                <a:solidFill>
                  <a:schemeClr val="tx1"/>
                </a:solidFill>
              </a:rPr>
              <a:t>, </a:t>
            </a:r>
            <a:r>
              <a:rPr lang="en-GB" altLang="nb-NO" dirty="0" err="1">
                <a:solidFill>
                  <a:schemeClr val="tx1"/>
                </a:solidFill>
              </a:rPr>
              <a:t>tema</a:t>
            </a:r>
            <a:r>
              <a:rPr lang="en-GB" altLang="nb-NO" dirty="0">
                <a:solidFill>
                  <a:schemeClr val="tx1"/>
                </a:solidFill>
              </a:rPr>
              <a:t> Stavanger 900 </a:t>
            </a:r>
            <a:r>
              <a:rPr lang="en-GB" altLang="nb-NO" dirty="0" err="1">
                <a:solidFill>
                  <a:schemeClr val="tx1"/>
                </a:solidFill>
              </a:rPr>
              <a:t>år</a:t>
            </a:r>
            <a:endParaRPr lang="en-GB" altLang="nb-NO" dirty="0">
              <a:solidFill>
                <a:schemeClr val="tx1"/>
              </a:solidFill>
            </a:endParaRP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457618A0-FE3F-4272-BAF5-8D358E103D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417638"/>
            <a:ext cx="11463064" cy="4868862"/>
          </a:xfrm>
        </p:spPr>
        <p:txBody>
          <a:bodyPr/>
          <a:lstStyle/>
          <a:p>
            <a:pPr>
              <a:tabLst>
                <a:tab pos="1431925" algn="l"/>
              </a:tabLst>
            </a:pPr>
            <a:r>
              <a:rPr lang="nb-NO" b="1" dirty="0"/>
              <a:t>9-18</a:t>
            </a:r>
            <a:r>
              <a:rPr lang="nb-NO" dirty="0"/>
              <a:t>	Utstillingen er åpen. </a:t>
            </a:r>
            <a:br>
              <a:rPr lang="nb-NO" dirty="0"/>
            </a:br>
            <a:r>
              <a:rPr lang="nb-NO" dirty="0"/>
              <a:t>	Klubbens informasjonsstand har salg av egne produkter, utstillingsstempler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9-14	Norstamps/</a:t>
            </a:r>
            <a:r>
              <a:rPr lang="nb-NO" dirty="0" err="1"/>
              <a:t>GiBud</a:t>
            </a:r>
            <a:r>
              <a:rPr lang="nb-NO" dirty="0"/>
              <a:t> visning for auksjon (på standen i utstillingshallen)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11	Offisiell åpning av SFK 100 v/ varaordfører Henrik Halleland (foajéen utenfor hallen)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12-	Kaféen </a:t>
            </a:r>
            <a:r>
              <a:rPr lang="nb-NO" i="1" dirty="0"/>
              <a:t>The </a:t>
            </a:r>
            <a:r>
              <a:rPr lang="nb-NO" i="1" dirty="0" err="1"/>
              <a:t>Social</a:t>
            </a:r>
            <a:r>
              <a:rPr lang="nb-NO" dirty="0"/>
              <a:t> i andre etasje er åpen og selger kaffe, drikkevarer og snacks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13-13:30 	Presentasjon av </a:t>
            </a:r>
            <a:r>
              <a:rPr lang="nb-NO" dirty="0" err="1"/>
              <a:t>Corinphila</a:t>
            </a:r>
            <a:r>
              <a:rPr lang="nb-NO" dirty="0"/>
              <a:t>: </a:t>
            </a:r>
            <a:r>
              <a:rPr lang="nb-NO" i="1" dirty="0"/>
              <a:t>The Øistein Bøe Collection</a:t>
            </a:r>
            <a:r>
              <a:rPr lang="nb-NO" dirty="0"/>
              <a:t> som selges hos </a:t>
            </a:r>
            <a:r>
              <a:rPr lang="nb-NO" dirty="0" err="1"/>
              <a:t>Corinphila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	24.-29. november (Møterom </a:t>
            </a:r>
            <a:r>
              <a:rPr lang="nb-NO" i="1" dirty="0"/>
              <a:t>Inspirasjon</a:t>
            </a:r>
            <a:r>
              <a:rPr lang="nb-NO" dirty="0"/>
              <a:t> i tredje etasje på hotellet)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14-14:30	</a:t>
            </a:r>
            <a:r>
              <a:rPr lang="nb-NO" i="1" dirty="0"/>
              <a:t>Samlerglede</a:t>
            </a:r>
            <a:r>
              <a:rPr lang="nb-NO" dirty="0"/>
              <a:t>, foredrag / presentasjon v/ tidligere ambassadør Øyvind </a:t>
            </a:r>
            <a:r>
              <a:rPr lang="nb-NO" dirty="0" err="1"/>
              <a:t>Nordsletten</a:t>
            </a:r>
            <a:r>
              <a:rPr lang="nb-NO" dirty="0"/>
              <a:t> 	(Møterom </a:t>
            </a:r>
            <a:r>
              <a:rPr lang="nb-NO" i="1" dirty="0"/>
              <a:t>Inspirasjon</a:t>
            </a:r>
            <a:r>
              <a:rPr lang="nb-NO" dirty="0"/>
              <a:t> i 3. etasje)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15-18	Norstamps/</a:t>
            </a:r>
            <a:r>
              <a:rPr lang="nb-NO" dirty="0" err="1"/>
              <a:t>GiBud</a:t>
            </a:r>
            <a:r>
              <a:rPr lang="nb-NO" dirty="0"/>
              <a:t> auksjon (Møterom </a:t>
            </a:r>
            <a:r>
              <a:rPr lang="nb-NO" i="1" dirty="0"/>
              <a:t>Inspirasjon</a:t>
            </a:r>
            <a:r>
              <a:rPr lang="nb-NO" dirty="0"/>
              <a:t> i tredje etasje på hotellet)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19-	Vi møtes på Norsk Grafisk Museum / </a:t>
            </a:r>
            <a:r>
              <a:rPr lang="nb-NO" dirty="0" err="1"/>
              <a:t>Iddis</a:t>
            </a:r>
            <a:r>
              <a:rPr lang="nb-NO" dirty="0"/>
              <a:t> Café &amp; Brasserie (billetter i SFKs stand)</a:t>
            </a:r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279695C9-9DB7-4FCF-A11E-F7DB10119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7"/>
            <a:ext cx="2462088" cy="340147"/>
          </a:xfrm>
        </p:spPr>
        <p:txBody>
          <a:bodyPr/>
          <a:lstStyle/>
          <a:p>
            <a:fld id="{2E05499C-981D-4804-A935-83214B2C7C2B}" type="slidenum">
              <a:rPr lang="nb-NO" altLang="nb-NO" smtClean="0"/>
              <a:pPr/>
              <a:t>32</a:t>
            </a:fld>
            <a:endParaRPr lang="nb-NO" altLang="nb-NO"/>
          </a:p>
        </p:txBody>
      </p:sp>
    </p:spTree>
    <p:extLst>
      <p:ext uri="{BB962C8B-B14F-4D97-AF65-F5344CB8AC3E}">
        <p14:creationId xmlns:p14="http://schemas.microsoft.com/office/powerpoint/2010/main" val="273918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6C54A-FBF5-D2E3-529E-7CFA13927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23C764B8-758C-8F24-2FA9-E37992EB37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GB" altLang="nb-NO" dirty="0" err="1">
                <a:solidFill>
                  <a:schemeClr val="tx1"/>
                </a:solidFill>
              </a:rPr>
              <a:t>Sosialt</a:t>
            </a:r>
            <a:r>
              <a:rPr lang="en-GB" altLang="nb-NO" dirty="0">
                <a:solidFill>
                  <a:schemeClr val="tx1"/>
                </a:solidFill>
              </a:rPr>
              <a:t> </a:t>
            </a:r>
            <a:r>
              <a:rPr lang="en-GB" altLang="nb-NO" dirty="0" err="1">
                <a:solidFill>
                  <a:schemeClr val="tx1"/>
                </a:solidFill>
              </a:rPr>
              <a:t>fredag</a:t>
            </a:r>
            <a:r>
              <a:rPr lang="en-GB" altLang="nb-NO" dirty="0">
                <a:solidFill>
                  <a:schemeClr val="tx1"/>
                </a:solidFill>
              </a:rPr>
              <a:t> </a:t>
            </a:r>
            <a:r>
              <a:rPr lang="en-GB" altLang="nb-NO" dirty="0" err="1">
                <a:solidFill>
                  <a:schemeClr val="tx1"/>
                </a:solidFill>
              </a:rPr>
              <a:t>kveld</a:t>
            </a:r>
            <a:r>
              <a:rPr lang="en-GB" altLang="nb-NO" dirty="0">
                <a:solidFill>
                  <a:schemeClr val="tx1"/>
                </a:solidFill>
              </a:rPr>
              <a:t> </a:t>
            </a:r>
            <a:r>
              <a:rPr lang="en-GB" altLang="nb-NO" dirty="0" err="1">
                <a:solidFill>
                  <a:schemeClr val="tx1"/>
                </a:solidFill>
              </a:rPr>
              <a:t>fra</a:t>
            </a:r>
            <a:r>
              <a:rPr lang="en-GB" altLang="nb-NO" dirty="0">
                <a:solidFill>
                  <a:schemeClr val="tx1"/>
                </a:solidFill>
              </a:rPr>
              <a:t> kl. 19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74D99B7F-0749-7EAA-B6E6-A4E2FE0835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76120" y="1417638"/>
            <a:ext cx="4896544" cy="4868862"/>
          </a:xfrm>
        </p:spPr>
        <p:txBody>
          <a:bodyPr/>
          <a:lstStyle/>
          <a:p>
            <a:pPr>
              <a:tabLst>
                <a:tab pos="1431925" algn="l"/>
              </a:tabLst>
            </a:pPr>
            <a:r>
              <a:rPr lang="nb-NO" dirty="0"/>
              <a:t>Trykking av posthorn-frimerke demonstreres på Norsk Grafisk Museum, Øvre </a:t>
            </a:r>
            <a:r>
              <a:rPr lang="nb-NO" dirty="0" err="1"/>
              <a:t>Strandgate</a:t>
            </a:r>
            <a:r>
              <a:rPr lang="nb-NO" dirty="0"/>
              <a:t> 88 </a:t>
            </a:r>
            <a:br>
              <a:rPr lang="nb-NO" dirty="0"/>
            </a:br>
            <a:r>
              <a:rPr lang="nb-NO" dirty="0"/>
              <a:t>i Gamle Stavanger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Etterfulgt av omvisning med middag (fantastisk god tapas) på </a:t>
            </a:r>
            <a:br>
              <a:rPr lang="nb-NO" dirty="0"/>
            </a:br>
            <a:r>
              <a:rPr lang="nb-NO" dirty="0" err="1"/>
              <a:t>Iddis</a:t>
            </a:r>
            <a:r>
              <a:rPr lang="nb-NO" dirty="0"/>
              <a:t> Café &amp; Brasserie 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Det er 9 minutter å gå </a:t>
            </a:r>
            <a:br>
              <a:rPr lang="nb-NO" dirty="0"/>
            </a:br>
            <a:r>
              <a:rPr lang="nb-NO" dirty="0"/>
              <a:t>fra utstillingen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Få billetter igjen </a:t>
            </a:r>
            <a:br>
              <a:rPr lang="nb-NO" dirty="0"/>
            </a:br>
            <a:r>
              <a:rPr lang="nb-NO" dirty="0"/>
              <a:t>– kontakt SFK sin stand</a:t>
            </a:r>
          </a:p>
          <a:p>
            <a:pPr marL="0" indent="0">
              <a:lnSpc>
                <a:spcPct val="140000"/>
              </a:lnSpc>
              <a:buNone/>
            </a:pPr>
            <a:endParaRPr lang="en-GB" altLang="nb-NO" dirty="0"/>
          </a:p>
        </p:txBody>
      </p:sp>
      <p:sp>
        <p:nvSpPr>
          <p:cNvPr id="2" name="Plassholder for lysbildenummer 1">
            <a:extLst>
              <a:ext uri="{FF2B5EF4-FFF2-40B4-BE49-F238E27FC236}">
                <a16:creationId xmlns:a16="http://schemas.microsoft.com/office/drawing/2014/main" id="{40749B1C-1E7D-87A0-369C-669466EE3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7"/>
            <a:ext cx="2462088" cy="340147"/>
          </a:xfrm>
        </p:spPr>
        <p:txBody>
          <a:bodyPr/>
          <a:lstStyle/>
          <a:p>
            <a:fld id="{2E05499C-981D-4804-A935-83214B2C7C2B}" type="slidenum">
              <a:rPr lang="nb-NO" altLang="nb-NO" smtClean="0"/>
              <a:pPr/>
              <a:t>33</a:t>
            </a:fld>
            <a:endParaRPr lang="nb-NO" altLang="nb-NO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9AFF2CB-DAFF-C64C-2104-71946F0A9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20" y="1345332"/>
            <a:ext cx="6893385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0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7EA41D5F-06B6-FB8A-B06E-B14E9A8F1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600206"/>
            <a:ext cx="11737304" cy="4525963"/>
          </a:xfrm>
        </p:spPr>
        <p:txBody>
          <a:bodyPr/>
          <a:lstStyle/>
          <a:p>
            <a:pPr>
              <a:tabLst>
                <a:tab pos="1431925" algn="l"/>
              </a:tabLst>
            </a:pPr>
            <a:r>
              <a:rPr lang="nb-NO" b="1" dirty="0"/>
              <a:t>10-17</a:t>
            </a:r>
            <a:r>
              <a:rPr lang="nb-NO" dirty="0"/>
              <a:t>	Utstillingen er åpen. Posten utgir nye frimerker Kringkasting 100 år og Kjæledyr / husdyr. 	Klubbens informasjonsstand har salg av egne produkter, utstillingsstempler og nye 	frimerker lørdag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12-	Kaféen </a:t>
            </a:r>
            <a:r>
              <a:rPr lang="nb-NO" i="1" dirty="0"/>
              <a:t>The </a:t>
            </a:r>
            <a:r>
              <a:rPr lang="nb-NO" i="1" dirty="0" err="1"/>
              <a:t>Social</a:t>
            </a:r>
            <a:r>
              <a:rPr lang="nb-NO" dirty="0"/>
              <a:t> i andre etasje er åpen og selger kaffe, drikkevarer og snacks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13	Årsmøte i «Norsk Skipsposthistorisk Forening» (Møterom </a:t>
            </a:r>
            <a:r>
              <a:rPr lang="nb-NO" i="1" dirty="0"/>
              <a:t>Inspirasjon</a:t>
            </a:r>
            <a:r>
              <a:rPr lang="nb-NO" dirty="0"/>
              <a:t> i tredje etasje)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13:30 	Åpent møte i Norsk Skipsposthistorisk Forening (Møterom </a:t>
            </a:r>
            <a:r>
              <a:rPr lang="nb-NO" i="1" dirty="0"/>
              <a:t>Inspirasjon</a:t>
            </a:r>
            <a:r>
              <a:rPr lang="nb-NO" dirty="0"/>
              <a:t> i tredje etasje)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	Kort presentasjon av «Norsk Skipsposthistorisk Forening»</a:t>
            </a:r>
            <a:br>
              <a:rPr lang="nb-NO" dirty="0"/>
            </a:br>
            <a:r>
              <a:rPr lang="nb-NO" dirty="0"/>
              <a:t>	Innlegg av Oddvar Leander Olsen: «Skipspost fra handelsflåten og marinen 1943-1945».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14	Åpent møte i Landsforeningen for Norske Motivsamlere (i tredje etasje på hotellet)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	</a:t>
            </a:r>
            <a:r>
              <a:rPr lang="nb-NO" dirty="0" err="1"/>
              <a:t>Føredrag</a:t>
            </a:r>
            <a:r>
              <a:rPr lang="nb-NO" dirty="0"/>
              <a:t> av Arne Eriksen </a:t>
            </a:r>
            <a:r>
              <a:rPr lang="nb-NO" i="1" dirty="0" err="1"/>
              <a:t>Ein</a:t>
            </a:r>
            <a:r>
              <a:rPr lang="nb-NO" i="1" dirty="0"/>
              <a:t> </a:t>
            </a:r>
            <a:r>
              <a:rPr lang="nb-NO" i="1" dirty="0" err="1"/>
              <a:t>frimerkesamlar</a:t>
            </a:r>
            <a:r>
              <a:rPr lang="nb-NO" i="1" dirty="0"/>
              <a:t> i Esperantoland</a:t>
            </a:r>
            <a:r>
              <a:rPr lang="nb-NO" dirty="0"/>
              <a:t> (i tredje etasje på hotellet)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15-15:30	Premieutdeling til og med vermeil / forgylt sølvmedalje (foajéen utenfor utstillingshallen)</a:t>
            </a:r>
          </a:p>
          <a:p>
            <a:pPr>
              <a:tabLst>
                <a:tab pos="1431925" algn="l"/>
              </a:tabLst>
            </a:pPr>
            <a:r>
              <a:rPr lang="nb-NO" dirty="0"/>
              <a:t>19-	Festmiddag med premieutdeling (billetter i SFKs stand)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564F513-8C06-E401-26FC-15DD3B8D1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34</a:t>
            </a:fld>
            <a:endParaRPr lang="nb-NO" altLang="nb-NO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69A73FF-2256-7D90-42C0-A6D7E3E50E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344" y="274638"/>
            <a:ext cx="12000656" cy="1143000"/>
          </a:xfrm>
        </p:spPr>
        <p:txBody>
          <a:bodyPr/>
          <a:lstStyle/>
          <a:p>
            <a:r>
              <a:rPr lang="en-GB" altLang="nb-NO" dirty="0">
                <a:solidFill>
                  <a:schemeClr val="tx1"/>
                </a:solidFill>
              </a:rPr>
              <a:t>Program </a:t>
            </a:r>
            <a:r>
              <a:rPr lang="en-GB" altLang="nb-NO" dirty="0" err="1">
                <a:solidFill>
                  <a:schemeClr val="tx1"/>
                </a:solidFill>
              </a:rPr>
              <a:t>lørdag</a:t>
            </a:r>
            <a:r>
              <a:rPr lang="en-GB" altLang="nb-NO" dirty="0">
                <a:solidFill>
                  <a:schemeClr val="tx1"/>
                </a:solidFill>
              </a:rPr>
              <a:t> 4. </a:t>
            </a:r>
            <a:r>
              <a:rPr lang="en-GB" altLang="nb-NO" dirty="0" err="1">
                <a:solidFill>
                  <a:schemeClr val="tx1"/>
                </a:solidFill>
              </a:rPr>
              <a:t>oktober</a:t>
            </a:r>
            <a:r>
              <a:rPr lang="en-GB" altLang="nb-NO" dirty="0">
                <a:solidFill>
                  <a:schemeClr val="tx1"/>
                </a:solidFill>
              </a:rPr>
              <a:t>, </a:t>
            </a:r>
            <a:r>
              <a:rPr lang="en-GB" altLang="nb-NO" dirty="0" err="1">
                <a:solidFill>
                  <a:schemeClr val="tx1"/>
                </a:solidFill>
              </a:rPr>
              <a:t>tema</a:t>
            </a:r>
            <a:r>
              <a:rPr lang="en-GB" altLang="nb-NO" dirty="0">
                <a:solidFill>
                  <a:schemeClr val="tx1"/>
                </a:solidFill>
              </a:rPr>
              <a:t> </a:t>
            </a:r>
            <a:r>
              <a:rPr lang="en-GB" altLang="nb-NO" dirty="0" err="1">
                <a:solidFill>
                  <a:schemeClr val="tx1"/>
                </a:solidFill>
              </a:rPr>
              <a:t>Samlerglede</a:t>
            </a:r>
            <a:r>
              <a:rPr lang="en-GB" altLang="nb-NO" dirty="0">
                <a:solidFill>
                  <a:schemeClr val="tx1"/>
                </a:solidFill>
              </a:rPr>
              <a:t> og </a:t>
            </a:r>
            <a:r>
              <a:rPr lang="en-GB" altLang="nb-NO" dirty="0" err="1">
                <a:solidFill>
                  <a:schemeClr val="tx1"/>
                </a:solidFill>
              </a:rPr>
              <a:t>Frimerkets</a:t>
            </a:r>
            <a:r>
              <a:rPr lang="en-GB" altLang="nb-NO" dirty="0">
                <a:solidFill>
                  <a:schemeClr val="tx1"/>
                </a:solidFill>
              </a:rPr>
              <a:t> Dag</a:t>
            </a:r>
          </a:p>
        </p:txBody>
      </p:sp>
    </p:spTree>
    <p:extLst>
      <p:ext uri="{BB962C8B-B14F-4D97-AF65-F5344CB8AC3E}">
        <p14:creationId xmlns:p14="http://schemas.microsoft.com/office/powerpoint/2010/main" val="84080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E8F1D7A9-7BA8-9323-5E42-5A11E706C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Einar Sanstøl er guide</a:t>
            </a:r>
          </a:p>
          <a:p>
            <a:endParaRPr lang="nb-NO" dirty="0"/>
          </a:p>
          <a:p>
            <a:r>
              <a:rPr lang="nb-NO" dirty="0"/>
              <a:t>Møt foran Domkirken</a:t>
            </a:r>
          </a:p>
          <a:p>
            <a:endParaRPr lang="nb-NO" dirty="0"/>
          </a:p>
          <a:p>
            <a:r>
              <a:rPr lang="nb-NO" dirty="0"/>
              <a:t>75 kr inngangspenger for de </a:t>
            </a:r>
            <a:br>
              <a:rPr lang="nb-NO" dirty="0"/>
            </a:br>
            <a:r>
              <a:rPr lang="nb-NO" dirty="0"/>
              <a:t>som ikke er bosatt i Rogaland</a:t>
            </a:r>
          </a:p>
          <a:p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7A6B5BA-DAA0-DCF1-EFB8-D758746F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35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32360CD9-DA16-D01F-B370-401B0B3ED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Omvisning i Stavanger Domkirke lørdag 12-13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F79B648-ECCC-F004-6555-DC9884035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4526" y="1112858"/>
            <a:ext cx="3829786" cy="5235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02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8BA8FE84-1AF5-233B-7648-6DF91CEC9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6"/>
            <a:ext cx="8510736" cy="4525963"/>
          </a:xfrm>
        </p:spPr>
        <p:txBody>
          <a:bodyPr/>
          <a:lstStyle/>
          <a:p>
            <a:r>
              <a:rPr lang="nb-NO" dirty="0"/>
              <a:t>I tredje etasje på hotellet</a:t>
            </a:r>
          </a:p>
          <a:p>
            <a:endParaRPr lang="nb-NO" dirty="0"/>
          </a:p>
          <a:p>
            <a:r>
              <a:rPr lang="nb-NO" dirty="0"/>
              <a:t>Forrett:	Skogsoppsuppe</a:t>
            </a:r>
          </a:p>
          <a:p>
            <a:r>
              <a:rPr lang="nb-NO" dirty="0"/>
              <a:t>Hovedrett:	</a:t>
            </a:r>
            <a:r>
              <a:rPr lang="nb-NO" dirty="0" err="1"/>
              <a:t>Lammecarré</a:t>
            </a:r>
            <a:endParaRPr lang="nb-NO" dirty="0"/>
          </a:p>
          <a:p>
            <a:r>
              <a:rPr lang="nb-NO" dirty="0"/>
              <a:t>Dessert: 	</a:t>
            </a:r>
            <a:r>
              <a:rPr lang="nb-NO" dirty="0" err="1"/>
              <a:t>Baked</a:t>
            </a:r>
            <a:r>
              <a:rPr lang="nb-NO" dirty="0"/>
              <a:t> Alaska</a:t>
            </a:r>
          </a:p>
          <a:p>
            <a:endParaRPr lang="nb-NO" dirty="0"/>
          </a:p>
          <a:p>
            <a:r>
              <a:rPr lang="nb-NO" dirty="0"/>
              <a:t>Velkomstdrink og to glass vin / øl / mineralvann til maten er inkludert</a:t>
            </a:r>
          </a:p>
          <a:p>
            <a:endParaRPr lang="nb-NO" dirty="0"/>
          </a:p>
          <a:p>
            <a:r>
              <a:rPr lang="nb-NO" dirty="0"/>
              <a:t>Premieutdeling stor vermeil, gullmedaljer og ærespriser</a:t>
            </a:r>
          </a:p>
          <a:p>
            <a:endParaRPr lang="nb-NO" dirty="0"/>
          </a:p>
          <a:p>
            <a:r>
              <a:rPr lang="nb-NO" dirty="0"/>
              <a:t>Få billetter igjen – kontakt SFK sin stand</a:t>
            </a:r>
          </a:p>
          <a:p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34359D8-DA75-068E-5B5E-AE45CCB3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36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97F64EF5-52BA-91FF-3FDD-FB87B22D3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Palmarès – festmiddag med premieutdeling</a:t>
            </a:r>
          </a:p>
        </p:txBody>
      </p:sp>
    </p:spTree>
    <p:extLst>
      <p:ext uri="{BB962C8B-B14F-4D97-AF65-F5344CB8AC3E}">
        <p14:creationId xmlns:p14="http://schemas.microsoft.com/office/powerpoint/2010/main" val="227625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7C5F964-6E3C-35E6-2841-C29B3A00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37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E664FA52-80DF-F1E7-FFBC-84FD089CB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Hefter med personlige frimerker – til salgs i klubbens stand</a:t>
            </a:r>
          </a:p>
        </p:txBody>
      </p:sp>
      <p:pic>
        <p:nvPicPr>
          <p:cNvPr id="6" name="Bilde 5" descr="Et bilde som inneholder tekst, Font, bok, kunst&#10;&#10;KI-generert innhold kan være feil.">
            <a:extLst>
              <a:ext uri="{FF2B5EF4-FFF2-40B4-BE49-F238E27FC236}">
                <a16:creationId xmlns:a16="http://schemas.microsoft.com/office/drawing/2014/main" id="{1A9113C7-BE3D-8569-6A50-9A20F90DA4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76" y="1340768"/>
            <a:ext cx="3240000" cy="2297110"/>
          </a:xfrm>
          <a:prstGeom prst="rect">
            <a:avLst/>
          </a:prstGeom>
        </p:spPr>
      </p:pic>
      <p:pic>
        <p:nvPicPr>
          <p:cNvPr id="8" name="Bilde 7" descr="Et bilde som inneholder tekst, sketch, mann, papir&#10;&#10;KI-generert innhold kan være feil.">
            <a:extLst>
              <a:ext uri="{FF2B5EF4-FFF2-40B4-BE49-F238E27FC236}">
                <a16:creationId xmlns:a16="http://schemas.microsoft.com/office/drawing/2014/main" id="{700AB644-13B1-A262-8051-7ABD2523D3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9864" y="1381577"/>
            <a:ext cx="3240000" cy="2292363"/>
          </a:xfrm>
          <a:prstGeom prst="rect">
            <a:avLst/>
          </a:prstGeom>
        </p:spPr>
      </p:pic>
      <p:pic>
        <p:nvPicPr>
          <p:cNvPr id="10" name="Bilde 9" descr="Et bilde som inneholder tekst, tegning, sketch, hus&#10;&#10;KI-generert innhold kan være feil.">
            <a:extLst>
              <a:ext uri="{FF2B5EF4-FFF2-40B4-BE49-F238E27FC236}">
                <a16:creationId xmlns:a16="http://schemas.microsoft.com/office/drawing/2014/main" id="{A7FDB33D-9846-9425-2CB7-10FBC2744F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800" y="1381577"/>
            <a:ext cx="3240000" cy="2322422"/>
          </a:xfrm>
          <a:prstGeom prst="rect">
            <a:avLst/>
          </a:prstGeom>
        </p:spPr>
      </p:pic>
      <p:pic>
        <p:nvPicPr>
          <p:cNvPr id="12" name="Bilde 11" descr="Et bilde som inneholder tekst, Menneskeansikt, mann, plakat&#10;&#10;KI-generert innhold kan være feil.">
            <a:extLst>
              <a:ext uri="{FF2B5EF4-FFF2-40B4-BE49-F238E27FC236}">
                <a16:creationId xmlns:a16="http://schemas.microsoft.com/office/drawing/2014/main" id="{3DAF78DA-E2E6-010E-8C16-416E5D9250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76" y="3842067"/>
            <a:ext cx="3240000" cy="2327767"/>
          </a:xfrm>
          <a:prstGeom prst="rect">
            <a:avLst/>
          </a:prstGeom>
        </p:spPr>
      </p:pic>
      <p:pic>
        <p:nvPicPr>
          <p:cNvPr id="14" name="Bilde 13" descr="Et bilde som inneholder tekst, bok&#10;&#10;KI-generert innhold kan være feil.">
            <a:extLst>
              <a:ext uri="{FF2B5EF4-FFF2-40B4-BE49-F238E27FC236}">
                <a16:creationId xmlns:a16="http://schemas.microsoft.com/office/drawing/2014/main" id="{293484D4-F987-80A7-CAFC-F9BA8FB9BC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856" y="3858691"/>
            <a:ext cx="3240000" cy="2337049"/>
          </a:xfrm>
          <a:prstGeom prst="rect">
            <a:avLst/>
          </a:prstGeom>
        </p:spPr>
      </p:pic>
      <p:pic>
        <p:nvPicPr>
          <p:cNvPr id="16" name="Bilde 15" descr="Et bilde som inneholder tekst, utendørs, transport, skip&#10;&#10;KI-generert innhold kan være feil.">
            <a:extLst>
              <a:ext uri="{FF2B5EF4-FFF2-40B4-BE49-F238E27FC236}">
                <a16:creationId xmlns:a16="http://schemas.microsoft.com/office/drawing/2014/main" id="{CC8CFBF4-6A7B-F4EB-7D2B-4EC3E4F82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7800" y="3819245"/>
            <a:ext cx="3240000" cy="235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3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tekst, Font, logo, emblem&#10;&#10;KI-generert innhold kan være feil.">
            <a:extLst>
              <a:ext uri="{FF2B5EF4-FFF2-40B4-BE49-F238E27FC236}">
                <a16:creationId xmlns:a16="http://schemas.microsoft.com/office/drawing/2014/main" id="{C72B6B38-0909-7AAB-B440-C330C48FE8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006" y="1670964"/>
            <a:ext cx="2178728" cy="2160000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3C33922-10FB-0990-A160-0B5C174B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38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0ABAB2A-A2B3-7898-5B76-D880C66D3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Mange stempler! – kontakt SFK sin stand</a:t>
            </a:r>
          </a:p>
        </p:txBody>
      </p:sp>
      <p:pic>
        <p:nvPicPr>
          <p:cNvPr id="8" name="Bilde 7" descr="Et bilde som inneholder Font, tekst, logo, hvit&#10;&#10;KI-generert innhold kan være feil.">
            <a:extLst>
              <a:ext uri="{FF2B5EF4-FFF2-40B4-BE49-F238E27FC236}">
                <a16:creationId xmlns:a16="http://schemas.microsoft.com/office/drawing/2014/main" id="{85B39674-194B-5A63-1F49-1B38CAA44D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950" y="1685812"/>
            <a:ext cx="2052158" cy="2160000"/>
          </a:xfrm>
          <a:prstGeom prst="rect">
            <a:avLst/>
          </a:prstGeom>
        </p:spPr>
      </p:pic>
      <p:pic>
        <p:nvPicPr>
          <p:cNvPr id="10" name="Bilde 9" descr="Et bilde som inneholder sketch, symbol, Font, strektegninger&#10;&#10;KI-generert innhold kan være feil.">
            <a:extLst>
              <a:ext uri="{FF2B5EF4-FFF2-40B4-BE49-F238E27FC236}">
                <a16:creationId xmlns:a16="http://schemas.microsoft.com/office/drawing/2014/main" id="{B9918F87-2DD1-1A06-B4A4-390FF22C4E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0173" y="1670964"/>
            <a:ext cx="2031280" cy="2160000"/>
          </a:xfrm>
          <a:prstGeom prst="rect">
            <a:avLst/>
          </a:prstGeom>
        </p:spPr>
      </p:pic>
      <p:pic>
        <p:nvPicPr>
          <p:cNvPr id="12" name="Bilde 11" descr="Et bilde som inneholder sketch, tegning, Menneskeansikt, illustrasjon&#10;&#10;KI-generert innhold kan være feil.">
            <a:extLst>
              <a:ext uri="{FF2B5EF4-FFF2-40B4-BE49-F238E27FC236}">
                <a16:creationId xmlns:a16="http://schemas.microsoft.com/office/drawing/2014/main" id="{E4A92F1B-D405-4399-8892-8521C9A289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518" y="1685812"/>
            <a:ext cx="2028522" cy="2160000"/>
          </a:xfrm>
          <a:prstGeom prst="rect">
            <a:avLst/>
          </a:prstGeom>
        </p:spPr>
      </p:pic>
      <p:pic>
        <p:nvPicPr>
          <p:cNvPr id="14" name="Bilde 13" descr="Et bilde som inneholder sketch, tegning, strektegning, illustrasjon&#10;&#10;KI-generert innhold kan være feil.">
            <a:extLst>
              <a:ext uri="{FF2B5EF4-FFF2-40B4-BE49-F238E27FC236}">
                <a16:creationId xmlns:a16="http://schemas.microsoft.com/office/drawing/2014/main" id="{4EC5C42E-1E2E-AC84-DBE2-845F8566F1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105" y="1685812"/>
            <a:ext cx="1755244" cy="2160000"/>
          </a:xfrm>
          <a:prstGeom prst="rect">
            <a:avLst/>
          </a:prstGeom>
        </p:spPr>
      </p:pic>
      <p:sp>
        <p:nvSpPr>
          <p:cNvPr id="15" name="Plassholder for innhold 1">
            <a:extLst>
              <a:ext uri="{FF2B5EF4-FFF2-40B4-BE49-F238E27FC236}">
                <a16:creationId xmlns:a16="http://schemas.microsoft.com/office/drawing/2014/main" id="{B3D299C3-FC64-F82C-183F-16F6C309A958}"/>
              </a:ext>
            </a:extLst>
          </p:cNvPr>
          <p:cNvSpPr txBox="1">
            <a:spLocks/>
          </p:cNvSpPr>
          <p:nvPr/>
        </p:nvSpPr>
        <p:spPr bwMode="auto">
          <a:xfrm>
            <a:off x="609600" y="4983169"/>
            <a:ext cx="851073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b-NO" kern="0" dirty="0"/>
              <a:t>Vi har også vanlig datostempel 4004 STAVANGER</a:t>
            </a:r>
          </a:p>
          <a:p>
            <a:endParaRPr lang="nb-NO" kern="0" dirty="0"/>
          </a:p>
        </p:txBody>
      </p:sp>
    </p:spTree>
    <p:extLst>
      <p:ext uri="{BB962C8B-B14F-4D97-AF65-F5344CB8AC3E}">
        <p14:creationId xmlns:p14="http://schemas.microsoft.com/office/powerpoint/2010/main" val="74086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13256DC-28BC-84C1-5974-ACD53473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39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793712D2-A559-1AF9-1C39-9E947647D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Stavanger 900 år – førstedagsbrev</a:t>
            </a:r>
          </a:p>
        </p:txBody>
      </p:sp>
      <p:pic>
        <p:nvPicPr>
          <p:cNvPr id="6" name="Bilde 5" descr="Et bilde som inneholder tekst, sketch, tegning, Papirprodukt&#10;&#10;KI-generert innhold kan være feil.">
            <a:extLst>
              <a:ext uri="{FF2B5EF4-FFF2-40B4-BE49-F238E27FC236}">
                <a16:creationId xmlns:a16="http://schemas.microsoft.com/office/drawing/2014/main" id="{1C448F1B-B787-62EB-4B5D-8AA6E11E1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61" y="1417638"/>
            <a:ext cx="4017325" cy="288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e 7" descr="Et bilde som inneholder tekst, tegning, sketch, design&#10;&#10;KI-generert innhold kan være feil.">
            <a:extLst>
              <a:ext uri="{FF2B5EF4-FFF2-40B4-BE49-F238E27FC236}">
                <a16:creationId xmlns:a16="http://schemas.microsoft.com/office/drawing/2014/main" id="{02F78154-3E35-EA3C-5C4C-F74113DCC3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94383" y="710959"/>
            <a:ext cx="2880000" cy="40848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Bilde 9" descr="Et bilde som inneholder tekst, kontorrekvisitter, konvolutt, Trykk&#10;&#10;KI-generert innhold kan være feil.">
            <a:extLst>
              <a:ext uri="{FF2B5EF4-FFF2-40B4-BE49-F238E27FC236}">
                <a16:creationId xmlns:a16="http://schemas.microsoft.com/office/drawing/2014/main" id="{97090490-1B23-7842-E7FB-17749AE50D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96642" y="2610538"/>
            <a:ext cx="2880000" cy="40848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kstSylinder 10">
            <a:extLst>
              <a:ext uri="{FF2B5EF4-FFF2-40B4-BE49-F238E27FC236}">
                <a16:creationId xmlns:a16="http://schemas.microsoft.com/office/drawing/2014/main" id="{55CA3312-964A-5B53-4AD3-5E509D285B03}"/>
              </a:ext>
            </a:extLst>
          </p:cNvPr>
          <p:cNvSpPr txBox="1"/>
          <p:nvPr/>
        </p:nvSpPr>
        <p:spPr>
          <a:xfrm>
            <a:off x="1055440" y="4509120"/>
            <a:ext cx="2753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Til salgs i klubbens stand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DF27BAD-AF51-08E9-48CD-C57FBE7D023E}"/>
              </a:ext>
            </a:extLst>
          </p:cNvPr>
          <p:cNvSpPr txBox="1"/>
          <p:nvPr/>
        </p:nvSpPr>
        <p:spPr>
          <a:xfrm>
            <a:off x="9878724" y="2430231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Dessverre </a:t>
            </a:r>
          </a:p>
          <a:p>
            <a:r>
              <a:rPr lang="nb-NO" dirty="0"/>
              <a:t>utsolgt</a:t>
            </a:r>
          </a:p>
        </p:txBody>
      </p:sp>
    </p:spTree>
    <p:extLst>
      <p:ext uri="{BB962C8B-B14F-4D97-AF65-F5344CB8AC3E}">
        <p14:creationId xmlns:p14="http://schemas.microsoft.com/office/powerpoint/2010/main" val="35557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tekst, utendørs, konstruksjon, himmel&#10;&#10;KI-generert innhold kan være feil.">
            <a:extLst>
              <a:ext uri="{FF2B5EF4-FFF2-40B4-BE49-F238E27FC236}">
                <a16:creationId xmlns:a16="http://schemas.microsoft.com/office/drawing/2014/main" id="{F9101FF6-ECE4-15A5-1B3D-CFA9CA576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196752"/>
            <a:ext cx="4694312" cy="4950034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3D4E343-E321-7768-A5FB-008AA7F50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4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F4DE99AA-D5CD-5DB2-81E2-37E1FD56D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Stavanger feirer 900 år – nye frimerker 24.4.2025</a:t>
            </a:r>
          </a:p>
        </p:txBody>
      </p:sp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F7E0B0DE-B145-C13F-FDB2-3BD08BFC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9936" y="1196752"/>
            <a:ext cx="33718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No photo description available.">
            <a:extLst>
              <a:ext uri="{FF2B5EF4-FFF2-40B4-BE49-F238E27FC236}">
                <a16:creationId xmlns:a16="http://schemas.microsoft.com/office/drawing/2014/main" id="{40189AD1-A5E5-96BD-8440-B6C7D9DFB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0150" y="1196752"/>
            <a:ext cx="3371850" cy="46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06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Et bilde som inneholder tekst, fartøy, båt, skip&#10;&#10;KI-generert innhold kan være feil.">
            <a:extLst>
              <a:ext uri="{FF2B5EF4-FFF2-40B4-BE49-F238E27FC236}">
                <a16:creationId xmlns:a16="http://schemas.microsoft.com/office/drawing/2014/main" id="{A16D8002-423C-8D00-A8A0-132E638EED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99656" y="1646582"/>
            <a:ext cx="6626001" cy="4696805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0214B74-F7A7-5B2F-936E-BBE03A488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40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3BDC5EF5-FFC8-1F61-37F8-C6835B092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4638"/>
            <a:ext cx="11665296" cy="1143000"/>
          </a:xfrm>
        </p:spPr>
        <p:txBody>
          <a:bodyPr/>
          <a:lstStyle/>
          <a:p>
            <a:r>
              <a:rPr lang="nb-NO" dirty="0"/>
              <a:t>Utvandringen til Nord-Amerika 200 år – FDC – til salgs hos SFK</a:t>
            </a:r>
          </a:p>
        </p:txBody>
      </p:sp>
    </p:spTree>
    <p:extLst>
      <p:ext uri="{BB962C8B-B14F-4D97-AF65-F5344CB8AC3E}">
        <p14:creationId xmlns:p14="http://schemas.microsoft.com/office/powerpoint/2010/main" val="348401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innhold 6" descr="Et bilde som inneholder tekst, skjermbilde&#10;&#10;KI-generert innhold kan være feil.">
            <a:extLst>
              <a:ext uri="{FF2B5EF4-FFF2-40B4-BE49-F238E27FC236}">
                <a16:creationId xmlns:a16="http://schemas.microsoft.com/office/drawing/2014/main" id="{10CB5C86-0DF5-D944-12E2-77D8479B3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67608" y="1548956"/>
            <a:ext cx="7585672" cy="4680521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9B13A6C-E4F1-2AED-3715-5C773D47B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41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9622FDA-4748-0877-C274-236436EA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Utseilingen av nye </a:t>
            </a:r>
            <a:r>
              <a:rPr lang="nb-NO" i="1" dirty="0" err="1"/>
              <a:t>Restauration</a:t>
            </a:r>
            <a:r>
              <a:rPr lang="nb-NO" dirty="0"/>
              <a:t> – til salgs i klubbens stand</a:t>
            </a:r>
          </a:p>
        </p:txBody>
      </p:sp>
    </p:spTree>
    <p:extLst>
      <p:ext uri="{BB962C8B-B14F-4D97-AF65-F5344CB8AC3E}">
        <p14:creationId xmlns:p14="http://schemas.microsoft.com/office/powerpoint/2010/main" val="304547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 descr="Et bilde som inneholder tekst, skjermbilde, design, samling&#10;&#10;KI-generert innhold kan være feil.">
            <a:extLst>
              <a:ext uri="{FF2B5EF4-FFF2-40B4-BE49-F238E27FC236}">
                <a16:creationId xmlns:a16="http://schemas.microsoft.com/office/drawing/2014/main" id="{29AB982D-F2BC-5FB0-541E-9D9532F1D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>
            <a:fillRect/>
          </a:stretch>
        </p:blipFill>
        <p:spPr>
          <a:xfrm>
            <a:off x="1559496" y="1484784"/>
            <a:ext cx="8269211" cy="4497363"/>
          </a:xfrm>
        </p:spPr>
      </p:pic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745BF4B-2483-E731-AE07-DC0A0EE12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42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27848DD0-E48F-E7AF-E00A-5D8340FB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Nye frimerker lørdag – kjøp samlerprodukter i SFK-standen</a:t>
            </a:r>
          </a:p>
        </p:txBody>
      </p:sp>
    </p:spTree>
    <p:extLst>
      <p:ext uri="{BB962C8B-B14F-4D97-AF65-F5344CB8AC3E}">
        <p14:creationId xmlns:p14="http://schemas.microsoft.com/office/powerpoint/2010/main" val="2672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DB1A8E2-EA93-1D39-504C-B70ACBFEB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43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3ECE754-E12D-69C9-1077-64195A277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4" y="274638"/>
            <a:ext cx="11881320" cy="1143000"/>
          </a:xfrm>
        </p:spPr>
        <p:txBody>
          <a:bodyPr/>
          <a:lstStyle/>
          <a:p>
            <a:pPr algn="ctr"/>
            <a:r>
              <a:rPr lang="nb-NO" b="1" i="1" dirty="0"/>
              <a:t>Den postale utviklingen i Nord-Rogaland og Ryfylkeområdet</a:t>
            </a:r>
            <a:r>
              <a:rPr lang="nb-NO" dirty="0"/>
              <a:t> Geir Lunde </a:t>
            </a:r>
          </a:p>
        </p:txBody>
      </p:sp>
      <p:pic>
        <p:nvPicPr>
          <p:cNvPr id="6" name="Bilde 5" descr="Et bilde som inneholder tekst, konvolutt, brev, kontorrekvisitter&#10;&#10;KI-generert innhold kan være feil.">
            <a:extLst>
              <a:ext uri="{FF2B5EF4-FFF2-40B4-BE49-F238E27FC236}">
                <a16:creationId xmlns:a16="http://schemas.microsoft.com/office/drawing/2014/main" id="{933D9A9C-038E-20FE-33DB-774396A73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607" y="1515383"/>
            <a:ext cx="7589037" cy="474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2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5D18099-5640-8770-0EF4-52094AD85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44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972EB02D-09AE-E750-9F48-A7A86253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Norsk veihistorie</a:t>
            </a:r>
            <a:br>
              <a:rPr lang="nb-NO" b="1" i="1" dirty="0"/>
            </a:br>
            <a:r>
              <a:rPr lang="nb-NO" dirty="0"/>
              <a:t>Odd Johansen </a:t>
            </a:r>
          </a:p>
        </p:txBody>
      </p:sp>
      <p:pic>
        <p:nvPicPr>
          <p:cNvPr id="6" name="Bilde 5" descr="Et bilde som inneholder vann, innsjø, utendørs, natur&#10;&#10;KI-generert innhold kan være feil.">
            <a:extLst>
              <a:ext uri="{FF2B5EF4-FFF2-40B4-BE49-F238E27FC236}">
                <a16:creationId xmlns:a16="http://schemas.microsoft.com/office/drawing/2014/main" id="{593BFC0A-01C8-347C-887D-FBC3238FF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1378707"/>
            <a:ext cx="7719970" cy="50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2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BC574A0-05F0-76F1-844D-77D6370FA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45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A115340A-451C-7389-887E-9C3F3D64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98178"/>
          </a:xfrm>
        </p:spPr>
        <p:txBody>
          <a:bodyPr/>
          <a:lstStyle/>
          <a:p>
            <a:pPr algn="ctr"/>
            <a:r>
              <a:rPr lang="nb-NO" b="1" i="1" dirty="0" err="1"/>
              <a:t>Look</a:t>
            </a:r>
            <a:r>
              <a:rPr lang="nb-NO" b="1" i="1" dirty="0"/>
              <a:t> to Norway </a:t>
            </a:r>
            <a:r>
              <a:rPr lang="en-US" b="1" dirty="0"/>
              <a:t>- the NORWAY flag stamp </a:t>
            </a:r>
            <a:br>
              <a:rPr lang="en-US" b="1" dirty="0"/>
            </a:br>
            <a:r>
              <a:rPr lang="en-US" b="1" dirty="0"/>
              <a:t>of the </a:t>
            </a:r>
            <a:r>
              <a:rPr lang="nb-NO" b="1" dirty="0" err="1"/>
              <a:t>Overrun</a:t>
            </a:r>
            <a:r>
              <a:rPr lang="nb-NO" b="1" dirty="0"/>
              <a:t> </a:t>
            </a:r>
            <a:r>
              <a:rPr lang="nb-NO" b="1" dirty="0" err="1"/>
              <a:t>Countries</a:t>
            </a:r>
            <a:r>
              <a:rPr lang="nb-NO" b="1" dirty="0"/>
              <a:t> series</a:t>
            </a:r>
            <a:br>
              <a:rPr lang="nb-NO" dirty="0"/>
            </a:br>
            <a:r>
              <a:rPr lang="nb-NO" dirty="0"/>
              <a:t>Hallvard Slettebø</a:t>
            </a:r>
          </a:p>
        </p:txBody>
      </p:sp>
      <p:pic>
        <p:nvPicPr>
          <p:cNvPr id="6" name="Bilde 5" descr="Et bilde som inneholder tekst, Poststempel, samleobjekt, Rektangel&#10;&#10;KI-generert innhold kan være feil.">
            <a:extLst>
              <a:ext uri="{FF2B5EF4-FFF2-40B4-BE49-F238E27FC236}">
                <a16:creationId xmlns:a16="http://schemas.microsoft.com/office/drawing/2014/main" id="{E2077B0A-FC63-7A29-C88D-B5F78BE7D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649" y="2264868"/>
            <a:ext cx="5904656" cy="378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8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9DD0D8-7BD4-FECE-F101-1CB1158B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2360" y="260648"/>
            <a:ext cx="12576720" cy="1143000"/>
          </a:xfrm>
        </p:spPr>
        <p:txBody>
          <a:bodyPr/>
          <a:lstStyle/>
          <a:p>
            <a:pPr algn="ctr"/>
            <a:r>
              <a:rPr lang="nb-NO" b="1" i="1" dirty="0" err="1"/>
              <a:t>Warbirds</a:t>
            </a:r>
            <a:r>
              <a:rPr lang="nb-NO" b="1" i="1" dirty="0"/>
              <a:t>: WW1 and </a:t>
            </a:r>
            <a:r>
              <a:rPr lang="nb-NO" b="1" i="1" dirty="0" err="1"/>
              <a:t>the</a:t>
            </a:r>
            <a:r>
              <a:rPr lang="nb-NO" b="1" i="1" dirty="0"/>
              <a:t> </a:t>
            </a:r>
            <a:r>
              <a:rPr lang="nb-NO" b="1" i="1" dirty="0" err="1"/>
              <a:t>introduction</a:t>
            </a:r>
            <a:r>
              <a:rPr lang="nb-NO" b="1" i="1" dirty="0"/>
              <a:t> </a:t>
            </a:r>
            <a:r>
              <a:rPr lang="nb-NO" b="1" i="1" dirty="0" err="1"/>
              <a:t>of</a:t>
            </a:r>
            <a:r>
              <a:rPr lang="nb-NO" b="1" i="1" dirty="0"/>
              <a:t> </a:t>
            </a:r>
            <a:r>
              <a:rPr lang="nb-NO" b="1" i="1" dirty="0" err="1"/>
              <a:t>aerial</a:t>
            </a:r>
            <a:r>
              <a:rPr lang="nb-NO" b="1" i="1" dirty="0"/>
              <a:t> </a:t>
            </a:r>
            <a:r>
              <a:rPr lang="nb-NO" b="1" i="1" dirty="0" err="1"/>
              <a:t>warfare</a:t>
            </a:r>
            <a:r>
              <a:rPr lang="nb-NO" b="1" i="1" dirty="0"/>
              <a:t> in Europe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Henning Jarle Mathiassen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ED0E135-B926-C50D-70F1-B6380EBE3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46</a:t>
            </a:fld>
            <a:endParaRPr lang="nb-NO" altLang="nb-NO"/>
          </a:p>
        </p:txBody>
      </p:sp>
      <p:pic>
        <p:nvPicPr>
          <p:cNvPr id="5" name="Bilde 4" descr="Et bilde som inneholder tekst, konvolutt, kontorrekvisitter, håndskrift&#10;&#10;KI-generert innhold kan være feil.">
            <a:extLst>
              <a:ext uri="{FF2B5EF4-FFF2-40B4-BE49-F238E27FC236}">
                <a16:creationId xmlns:a16="http://schemas.microsoft.com/office/drawing/2014/main" id="{DA3732A4-7906-5ECC-059F-F056ECAE1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76" y="1426775"/>
            <a:ext cx="7446694" cy="481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65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6B13A1-638E-BA5B-9EF4-169E3990A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26170"/>
          </a:xfrm>
        </p:spPr>
        <p:txBody>
          <a:bodyPr/>
          <a:lstStyle/>
          <a:p>
            <a:pPr algn="ctr"/>
            <a:r>
              <a:rPr lang="nb-NO" b="1" i="1" dirty="0"/>
              <a:t>United Kingdom </a:t>
            </a:r>
            <a:r>
              <a:rPr lang="nb-NO" b="1" i="1" dirty="0" err="1"/>
              <a:t>of</a:t>
            </a:r>
            <a:r>
              <a:rPr lang="nb-NO" b="1" i="1" dirty="0"/>
              <a:t> Great Britain and </a:t>
            </a:r>
            <a:r>
              <a:rPr lang="nb-NO" b="1" i="1" dirty="0" err="1"/>
              <a:t>Ireland</a:t>
            </a:r>
            <a:r>
              <a:rPr lang="nb-NO" b="1" i="1" dirty="0"/>
              <a:t> </a:t>
            </a:r>
            <a:br>
              <a:rPr lang="nb-NO" b="1" i="1" dirty="0"/>
            </a:br>
            <a:r>
              <a:rPr lang="nb-NO" b="1" i="1" dirty="0"/>
              <a:t>- Mail during </a:t>
            </a:r>
            <a:r>
              <a:rPr lang="nb-NO" b="1" i="1" dirty="0" err="1"/>
              <a:t>the</a:t>
            </a:r>
            <a:r>
              <a:rPr lang="nb-NO" b="1" i="1" dirty="0"/>
              <a:t> </a:t>
            </a:r>
            <a:r>
              <a:rPr lang="nb-NO" b="1" i="1" dirty="0" err="1"/>
              <a:t>Era</a:t>
            </a:r>
            <a:r>
              <a:rPr lang="nb-NO" b="1" i="1" dirty="0"/>
              <a:t> </a:t>
            </a:r>
            <a:r>
              <a:rPr lang="nb-NO" b="1" i="1" dirty="0" err="1"/>
              <a:t>of</a:t>
            </a:r>
            <a:r>
              <a:rPr lang="nb-NO" b="1" i="1" dirty="0"/>
              <a:t> Queen Victoria 1840-1901</a:t>
            </a:r>
            <a:br>
              <a:rPr lang="nb-NO" b="1" i="1" dirty="0"/>
            </a:br>
            <a:r>
              <a:rPr lang="nb-NO" dirty="0"/>
              <a:t>John Tidemand Jensen 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385E787-FB4A-023A-581C-8DEA5875F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47</a:t>
            </a:fld>
            <a:endParaRPr lang="nb-NO" altLang="nb-NO"/>
          </a:p>
        </p:txBody>
      </p:sp>
      <p:pic>
        <p:nvPicPr>
          <p:cNvPr id="5" name="Bilde 4" descr="Et bilde som inneholder håndskrift, tekst, kalligrafi, Signatur&#10;&#10;KI-generert innhold kan være feil.">
            <a:extLst>
              <a:ext uri="{FF2B5EF4-FFF2-40B4-BE49-F238E27FC236}">
                <a16:creationId xmlns:a16="http://schemas.microsoft.com/office/drawing/2014/main" id="{7D6F0153-C64D-BB70-5073-2A1C70D22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330" y="1885477"/>
            <a:ext cx="7461314" cy="435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4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C65FBF8-5184-E200-9399-34D2E3069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"</a:t>
            </a:r>
            <a:r>
              <a:rPr lang="nb-NO" b="1" i="1" dirty="0" err="1"/>
              <a:t>Från</a:t>
            </a:r>
            <a:r>
              <a:rPr lang="nb-NO" b="1" i="1" dirty="0"/>
              <a:t>"- stemplene brukt på "</a:t>
            </a:r>
            <a:r>
              <a:rPr lang="nb-NO" b="1" i="1" dirty="0" err="1"/>
              <a:t>Malmbanan</a:t>
            </a:r>
            <a:r>
              <a:rPr lang="nb-NO" b="1" i="1" dirty="0"/>
              <a:t>"</a:t>
            </a:r>
            <a:br>
              <a:rPr lang="nb-NO" b="1" i="1" dirty="0"/>
            </a:br>
            <a:r>
              <a:rPr lang="nb-NO" dirty="0"/>
              <a:t>Terje Hjelde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5748781-ED28-8F84-EA96-6B4DEF119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48</a:t>
            </a:fld>
            <a:endParaRPr lang="nb-NO" altLang="nb-NO"/>
          </a:p>
        </p:txBody>
      </p:sp>
      <p:pic>
        <p:nvPicPr>
          <p:cNvPr id="5" name="Bilde 4" descr="Et bilde som inneholder tekst, kontorrekvisitter, konvolutt, papir&#10;&#10;KI-generert innhold kan være feil.">
            <a:extLst>
              <a:ext uri="{FF2B5EF4-FFF2-40B4-BE49-F238E27FC236}">
                <a16:creationId xmlns:a16="http://schemas.microsoft.com/office/drawing/2014/main" id="{A6CDE71D-8B3E-DF2E-0D13-0D84F307EE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1364901"/>
            <a:ext cx="7056870" cy="493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6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CCE4AC-A96C-37BB-170B-26DC84DC2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Londonmerkene</a:t>
            </a:r>
            <a:br>
              <a:rPr lang="nb-NO" b="1" i="1" dirty="0"/>
            </a:br>
            <a:r>
              <a:rPr lang="nb-NO" dirty="0"/>
              <a:t>Oddvar Leander Olsen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96CAA30-8747-807E-1039-D73A1F138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49</a:t>
            </a:fld>
            <a:endParaRPr lang="nb-NO" altLang="nb-NO"/>
          </a:p>
        </p:txBody>
      </p:sp>
      <p:pic>
        <p:nvPicPr>
          <p:cNvPr id="5" name="Bilde 4" descr="Et bilde som inneholder tekst, kontorrekvisitter, konvolutt, veske&#10;&#10;KI-generert innhold kan være feil.">
            <a:extLst>
              <a:ext uri="{FF2B5EF4-FFF2-40B4-BE49-F238E27FC236}">
                <a16:creationId xmlns:a16="http://schemas.microsoft.com/office/drawing/2014/main" id="{A20E8061-A4F2-5FB9-2513-F19D6A04C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5796" y="1465237"/>
            <a:ext cx="7632848" cy="4779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59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584792B-5C70-7C52-D7B9-EC2FB2275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5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066BC1C9-6A1E-2F6D-D303-67B04432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Frimerkedirektør Fasting og ordfører Losnedal 24.4.2025</a:t>
            </a:r>
          </a:p>
        </p:txBody>
      </p:sp>
      <p:pic>
        <p:nvPicPr>
          <p:cNvPr id="6146" name="Picture 2" descr="No photo description available.">
            <a:extLst>
              <a:ext uri="{FF2B5EF4-FFF2-40B4-BE49-F238E27FC236}">
                <a16:creationId xmlns:a16="http://schemas.microsoft.com/office/drawing/2014/main" id="{A784853D-70AD-31F7-36EC-B60B9185DE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408" y="1417638"/>
            <a:ext cx="397728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o photo description available.">
            <a:extLst>
              <a:ext uri="{FF2B5EF4-FFF2-40B4-BE49-F238E27FC236}">
                <a16:creationId xmlns:a16="http://schemas.microsoft.com/office/drawing/2014/main" id="{A070BB72-85A9-84B9-CA08-5221DD9D9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7723" y="1974555"/>
            <a:ext cx="7010926" cy="3943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7314EBAF-574A-9C4F-7653-CE35F774DCA3}"/>
              </a:ext>
            </a:extLst>
          </p:cNvPr>
          <p:cNvSpPr txBox="1">
            <a:spLocks/>
          </p:cNvSpPr>
          <p:nvPr/>
        </p:nvSpPr>
        <p:spPr bwMode="auto">
          <a:xfrm>
            <a:off x="6103208" y="1556792"/>
            <a:ext cx="534238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nb-NO" kern="0" dirty="0"/>
              <a:t>Gjert stempler og kundene står i kø!</a:t>
            </a:r>
          </a:p>
        </p:txBody>
      </p:sp>
    </p:spTree>
    <p:extLst>
      <p:ext uri="{BB962C8B-B14F-4D97-AF65-F5344CB8AC3E}">
        <p14:creationId xmlns:p14="http://schemas.microsoft.com/office/powerpoint/2010/main" val="28759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B67BC8D-4B17-EBAD-92CC-133415DE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638"/>
            <a:ext cx="11377264" cy="1143000"/>
          </a:xfrm>
        </p:spPr>
        <p:txBody>
          <a:bodyPr/>
          <a:lstStyle/>
          <a:p>
            <a:pPr algn="ctr"/>
            <a:r>
              <a:rPr lang="en-US" b="1" i="1" dirty="0"/>
              <a:t>British Postal History During the Reign of Queen Victoria</a:t>
            </a:r>
            <a:br>
              <a:rPr lang="en-US" b="1" i="1" dirty="0"/>
            </a:br>
            <a:r>
              <a:rPr lang="en-US" dirty="0"/>
              <a:t>Anders Auberg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51967886-7CE4-A5AB-00B3-2C0618FCA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50</a:t>
            </a:fld>
            <a:endParaRPr lang="nb-NO" altLang="nb-NO"/>
          </a:p>
        </p:txBody>
      </p:sp>
      <p:pic>
        <p:nvPicPr>
          <p:cNvPr id="5" name="Bilde 4" descr="Et bilde som inneholder brev, tekst, håndskrift, papir&#10;&#10;KI-generert innhold kan være feil.">
            <a:extLst>
              <a:ext uri="{FF2B5EF4-FFF2-40B4-BE49-F238E27FC236}">
                <a16:creationId xmlns:a16="http://schemas.microsoft.com/office/drawing/2014/main" id="{8E664F7B-0335-989E-B413-115DEEDEE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43672" y="1385526"/>
            <a:ext cx="6192688" cy="489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6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B3BB167-9031-0B4B-3AEA-202E58B3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World </a:t>
            </a:r>
            <a:r>
              <a:rPr lang="nb-NO" b="1" i="1" dirty="0" err="1"/>
              <a:t>War</a:t>
            </a:r>
            <a:r>
              <a:rPr lang="nb-NO" b="1" i="1" dirty="0"/>
              <a:t> II / Little Norway</a:t>
            </a:r>
            <a:br>
              <a:rPr lang="nb-NO" b="1" i="1" dirty="0"/>
            </a:br>
            <a:r>
              <a:rPr lang="nb-NO" dirty="0"/>
              <a:t>Rolf </a:t>
            </a:r>
            <a:r>
              <a:rPr lang="nb-NO" dirty="0" err="1"/>
              <a:t>Scharning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943EF20-14F0-20E0-573E-2941E1226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51</a:t>
            </a:fld>
            <a:endParaRPr lang="nb-NO" altLang="nb-NO"/>
          </a:p>
        </p:txBody>
      </p:sp>
      <p:pic>
        <p:nvPicPr>
          <p:cNvPr id="5" name="Bilde 4" descr="Et bilde som inneholder tekst, konvolutt, Papirprodukt, håndskrift&#10;&#10;KI-generert innhold kan være feil.">
            <a:extLst>
              <a:ext uri="{FF2B5EF4-FFF2-40B4-BE49-F238E27FC236}">
                <a16:creationId xmlns:a16="http://schemas.microsoft.com/office/drawing/2014/main" id="{7301BEFA-6A78-33FB-4DB6-CB35487455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1380744"/>
            <a:ext cx="7049697" cy="486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79D06F-6125-71B1-8AA0-BCBCA9509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Inflasjon i Tyskland 1921-1923</a:t>
            </a:r>
            <a:br>
              <a:rPr lang="nb-NO" b="1" i="1" dirty="0"/>
            </a:br>
            <a:r>
              <a:rPr lang="nb-NO" dirty="0"/>
              <a:t>Terje Kårikstad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596392A-B776-17CE-02A6-A4FEE9AC5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52</a:t>
            </a:fld>
            <a:endParaRPr lang="nb-NO" altLang="nb-NO"/>
          </a:p>
        </p:txBody>
      </p:sp>
      <p:pic>
        <p:nvPicPr>
          <p:cNvPr id="5" name="Bilde 4" descr="Et bilde som inneholder tekst, brev, håndskrift, kontorrekvisitter&#10;&#10;KI-generert innhold kan være feil.">
            <a:extLst>
              <a:ext uri="{FF2B5EF4-FFF2-40B4-BE49-F238E27FC236}">
                <a16:creationId xmlns:a16="http://schemas.microsoft.com/office/drawing/2014/main" id="{A4050E67-578A-5F2E-B5DC-F78B80CEE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1424576"/>
            <a:ext cx="7105480" cy="483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38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24AB65-A4C0-0ADA-B3BD-8EC14583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The mail </a:t>
            </a:r>
            <a:r>
              <a:rPr lang="nb-NO" b="1" i="1" dirty="0" err="1"/>
              <a:t>between</a:t>
            </a:r>
            <a:r>
              <a:rPr lang="nb-NO" b="1" i="1" dirty="0"/>
              <a:t> Norway and </a:t>
            </a:r>
            <a:r>
              <a:rPr lang="nb-NO" b="1" i="1" dirty="0" err="1"/>
              <a:t>Russia</a:t>
            </a:r>
            <a:r>
              <a:rPr lang="nb-NO" b="1" i="1" dirty="0"/>
              <a:t> 1800-1923</a:t>
            </a:r>
            <a:br>
              <a:rPr lang="nb-NO" b="1" i="1" dirty="0"/>
            </a:br>
            <a:r>
              <a:rPr lang="nb-NO" dirty="0"/>
              <a:t>Paal Berg Helland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EBCEB370-A28D-3770-DB3E-5DCB6EEC3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53</a:t>
            </a:fld>
            <a:endParaRPr lang="nb-NO" altLang="nb-NO"/>
          </a:p>
        </p:txBody>
      </p:sp>
      <p:pic>
        <p:nvPicPr>
          <p:cNvPr id="5" name="Bilde 4" descr="Et bilde som inneholder tekst, brev, papir, håndskrift&#10;&#10;KI-generert innhold kan være feil.">
            <a:extLst>
              <a:ext uri="{FF2B5EF4-FFF2-40B4-BE49-F238E27FC236}">
                <a16:creationId xmlns:a16="http://schemas.microsoft.com/office/drawing/2014/main" id="{94447746-0772-8A15-3757-30FC0FF1D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84" y="1386910"/>
            <a:ext cx="7648498" cy="492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0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3F16727-E045-3507-9B38-7F78B9685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274638"/>
            <a:ext cx="12144672" cy="1143000"/>
          </a:xfrm>
        </p:spPr>
        <p:txBody>
          <a:bodyPr/>
          <a:lstStyle/>
          <a:p>
            <a:pPr algn="ctr"/>
            <a:r>
              <a:rPr lang="nb-NO" b="1" i="1" dirty="0"/>
              <a:t>Mail </a:t>
            </a:r>
            <a:r>
              <a:rPr lang="nb-NO" b="1" i="1" dirty="0" err="1"/>
              <a:t>between</a:t>
            </a:r>
            <a:r>
              <a:rPr lang="nb-NO" b="1" i="1" dirty="0"/>
              <a:t> Norway and Australia to </a:t>
            </a:r>
            <a:r>
              <a:rPr lang="nb-NO" b="1" i="1" dirty="0" err="1"/>
              <a:t>the</a:t>
            </a:r>
            <a:r>
              <a:rPr lang="nb-NO" b="1" i="1" dirty="0"/>
              <a:t> end </a:t>
            </a:r>
            <a:r>
              <a:rPr lang="nb-NO" b="1" i="1" dirty="0" err="1"/>
              <a:t>of</a:t>
            </a:r>
            <a:r>
              <a:rPr lang="nb-NO" b="1" i="1" dirty="0"/>
              <a:t> World </a:t>
            </a:r>
            <a:r>
              <a:rPr lang="nb-NO" b="1" i="1" dirty="0" err="1"/>
              <a:t>War</a:t>
            </a:r>
            <a:r>
              <a:rPr lang="nb-NO" b="1" i="1" dirty="0"/>
              <a:t> II</a:t>
            </a:r>
            <a:br>
              <a:rPr lang="nb-NO" b="1" i="1" dirty="0"/>
            </a:br>
            <a:r>
              <a:rPr lang="nb-NO" dirty="0"/>
              <a:t>Finn Bjørke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1B74771-DA9D-7E78-3FEB-5ED105546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54</a:t>
            </a:fld>
            <a:endParaRPr lang="nb-NO" altLang="nb-NO"/>
          </a:p>
        </p:txBody>
      </p:sp>
      <p:pic>
        <p:nvPicPr>
          <p:cNvPr id="5" name="Bilde 4" descr="Et bilde som inneholder tekst, håndskrift, brev, konvolutt&#10;&#10;KI-generert innhold kan være feil.">
            <a:extLst>
              <a:ext uri="{FF2B5EF4-FFF2-40B4-BE49-F238E27FC236}">
                <a16:creationId xmlns:a16="http://schemas.microsoft.com/office/drawing/2014/main" id="{88E51702-7AC2-7E34-6370-4295750B6F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1386910"/>
            <a:ext cx="8834820" cy="487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0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F93E01-0A94-3AFF-44BB-318CF2574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Italia; republikkens etablering og første år</a:t>
            </a:r>
            <a:br>
              <a:rPr lang="nb-NO" b="1" i="1" dirty="0"/>
            </a:br>
            <a:r>
              <a:rPr lang="nb-NO" dirty="0"/>
              <a:t>Jon Klemetsen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F5196E1-CEEA-1927-270B-8676F5EBB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55</a:t>
            </a:fld>
            <a:endParaRPr lang="nb-NO" altLang="nb-NO"/>
          </a:p>
        </p:txBody>
      </p:sp>
      <p:pic>
        <p:nvPicPr>
          <p:cNvPr id="5" name="Bilde 4" descr="Et bilde som inneholder tekst, Menneskeansikt, person, papir&#10;&#10;KI-generert innhold kan være feil.">
            <a:extLst>
              <a:ext uri="{FF2B5EF4-FFF2-40B4-BE49-F238E27FC236}">
                <a16:creationId xmlns:a16="http://schemas.microsoft.com/office/drawing/2014/main" id="{6575F4CA-6E28-CEF9-26F6-91024B57C3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3632" y="1417638"/>
            <a:ext cx="6984776" cy="497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4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ECA2164-B016-A5E7-A74C-96FB938C9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 err="1"/>
              <a:t>Ein</a:t>
            </a:r>
            <a:r>
              <a:rPr lang="nb-NO" b="1" i="1" dirty="0"/>
              <a:t> </a:t>
            </a:r>
            <a:r>
              <a:rPr lang="nb-NO" b="1" i="1" dirty="0" err="1"/>
              <a:t>frimerkesamlar</a:t>
            </a:r>
            <a:r>
              <a:rPr lang="nb-NO" b="1" i="1" dirty="0"/>
              <a:t> i Esperanto-land</a:t>
            </a:r>
            <a:br>
              <a:rPr lang="nb-NO" b="1" i="1" dirty="0"/>
            </a:br>
            <a:r>
              <a:rPr lang="nb-NO" dirty="0"/>
              <a:t>Arne Eriksen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D4A01D0-0ACC-89E0-427A-4753B6517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56</a:t>
            </a:fld>
            <a:endParaRPr lang="nb-NO" altLang="nb-NO"/>
          </a:p>
        </p:txBody>
      </p:sp>
      <p:pic>
        <p:nvPicPr>
          <p:cNvPr id="5" name="Bilde 4" descr="Et bilde som inneholder tekst, håndskrift, brev, papir&#10;&#10;KI-generert innhold kan være feil.">
            <a:extLst>
              <a:ext uri="{FF2B5EF4-FFF2-40B4-BE49-F238E27FC236}">
                <a16:creationId xmlns:a16="http://schemas.microsoft.com/office/drawing/2014/main" id="{FDA4FA6F-1EF2-C75A-DC14-3B36112F62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002" y="1579696"/>
            <a:ext cx="5484590" cy="3698608"/>
          </a:xfrm>
          <a:prstGeom prst="rect">
            <a:avLst/>
          </a:prstGeom>
        </p:spPr>
      </p:pic>
      <p:pic>
        <p:nvPicPr>
          <p:cNvPr id="7" name="Bilde 6" descr="Et bilde som inneholder tekst, håndskrift, brev, dokument&#10;&#10;KI-generert innhold kan være feil.">
            <a:extLst>
              <a:ext uri="{FF2B5EF4-FFF2-40B4-BE49-F238E27FC236}">
                <a16:creationId xmlns:a16="http://schemas.microsoft.com/office/drawing/2014/main" id="{40BB938B-A1D0-6217-7E29-C503B5FA67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144" y="857025"/>
            <a:ext cx="3528392" cy="54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924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59E3F-4EC0-3347-1FDD-2896BF614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B25872C-07ED-42A5-5C3D-A990C7BF6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57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71A41A24-FC4F-B834-0F79-9D4BC2376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98178"/>
          </a:xfrm>
        </p:spPr>
        <p:txBody>
          <a:bodyPr/>
          <a:lstStyle/>
          <a:p>
            <a:pPr algn="ctr"/>
            <a:r>
              <a:rPr lang="nb-NO" b="1" i="1" dirty="0"/>
              <a:t>Posten i Egersund – 100 år med </a:t>
            </a:r>
            <a:br>
              <a:rPr lang="nb-NO" b="1" i="1" dirty="0"/>
            </a:br>
            <a:r>
              <a:rPr lang="nb-NO" b="1" i="1" dirty="0"/>
              <a:t>poståpneri, postekspedisjon og postkontor</a:t>
            </a:r>
            <a:br>
              <a:rPr lang="nb-NO" b="1" i="1" dirty="0"/>
            </a:br>
            <a:r>
              <a:rPr lang="nb-NO" dirty="0"/>
              <a:t>Hallvard Slettebø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47EED2B-1F20-0B86-CBB1-ACEA50042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7" y="1852315"/>
            <a:ext cx="7704856" cy="444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511C6B1-5EA4-0AE3-AEAE-CB0D0AA1E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98178"/>
          </a:xfrm>
        </p:spPr>
        <p:txBody>
          <a:bodyPr/>
          <a:lstStyle/>
          <a:p>
            <a:pPr algn="ctr"/>
            <a:r>
              <a:rPr lang="nb-NO" b="1" i="1" dirty="0"/>
              <a:t>Siam / Thailand from </a:t>
            </a:r>
            <a:r>
              <a:rPr lang="nb-NO" b="1" i="1" dirty="0" err="1"/>
              <a:t>the</a:t>
            </a:r>
            <a:r>
              <a:rPr lang="nb-NO" b="1" i="1" dirty="0"/>
              <a:t> establishment </a:t>
            </a:r>
            <a:br>
              <a:rPr lang="nb-NO" b="1" i="1" dirty="0"/>
            </a:br>
            <a:r>
              <a:rPr lang="nb-NO" b="1" i="1" dirty="0" err="1"/>
              <a:t>of</a:t>
            </a:r>
            <a:r>
              <a:rPr lang="nb-NO" b="1" i="1" dirty="0"/>
              <a:t> </a:t>
            </a:r>
            <a:r>
              <a:rPr lang="nb-NO" b="1" i="1" dirty="0" err="1"/>
              <a:t>the</a:t>
            </a:r>
            <a:r>
              <a:rPr lang="nb-NO" b="1" i="1" dirty="0"/>
              <a:t> Royal </a:t>
            </a:r>
            <a:r>
              <a:rPr lang="nb-NO" b="1" i="1" dirty="0" err="1"/>
              <a:t>Siamese</a:t>
            </a:r>
            <a:r>
              <a:rPr lang="nb-NO" b="1" i="1" dirty="0"/>
              <a:t> Postal Service</a:t>
            </a:r>
            <a:br>
              <a:rPr lang="nb-NO" b="1" i="1" dirty="0"/>
            </a:br>
            <a:r>
              <a:rPr lang="nb-NO" dirty="0"/>
              <a:t>Per-Arne Knudsen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F9775F8-6C30-ACF6-2F41-B8271D6BE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58</a:t>
            </a:fld>
            <a:endParaRPr lang="nb-NO" altLang="nb-NO"/>
          </a:p>
        </p:txBody>
      </p:sp>
      <p:pic>
        <p:nvPicPr>
          <p:cNvPr id="5" name="Bilde 4" descr="Et bilde som inneholder samleobjekt, Poststempel&#10;&#10;KI-generert innhold kan være feil.">
            <a:extLst>
              <a:ext uri="{FF2B5EF4-FFF2-40B4-BE49-F238E27FC236}">
                <a16:creationId xmlns:a16="http://schemas.microsoft.com/office/drawing/2014/main" id="{467E780A-FE4E-EBF3-8069-C13BAF5E3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141" y="1988840"/>
            <a:ext cx="3387717" cy="40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1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7C7543-7DB5-9B93-F90D-CA860AE33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Sotra på småformat</a:t>
            </a:r>
            <a:br>
              <a:rPr lang="nb-NO" b="1" i="1" dirty="0"/>
            </a:br>
            <a:r>
              <a:rPr lang="nb-NO" dirty="0"/>
              <a:t>Tore Nordvik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A325FD4-37AC-6A75-374F-EE2E57DB5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59</a:t>
            </a:fld>
            <a:endParaRPr lang="nb-NO" altLang="nb-NO"/>
          </a:p>
        </p:txBody>
      </p:sp>
      <p:pic>
        <p:nvPicPr>
          <p:cNvPr id="5" name="Bilde 4" descr="Et bilde som inneholder utendørs, vann, innsjø, himmel&#10;&#10;KI-generert innhold kan være feil.">
            <a:extLst>
              <a:ext uri="{FF2B5EF4-FFF2-40B4-BE49-F238E27FC236}">
                <a16:creationId xmlns:a16="http://schemas.microsoft.com/office/drawing/2014/main" id="{571E51BD-DBFE-485E-FC2A-7C4777F6B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76" y="1296088"/>
            <a:ext cx="7834410" cy="508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3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72AE5279-9CC9-82E0-D76B-D0C8E541F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7"/>
            <a:ext cx="2462088" cy="340147"/>
          </a:xfrm>
        </p:spPr>
        <p:txBody>
          <a:bodyPr/>
          <a:lstStyle/>
          <a:p>
            <a:fld id="{2E05499C-981D-4804-A935-83214B2C7C2B}" type="slidenum">
              <a:rPr lang="nb-NO" altLang="nb-NO" smtClean="0"/>
              <a:pPr/>
              <a:t>6</a:t>
            </a:fld>
            <a:endParaRPr lang="nb-NO" altLang="nb-NO"/>
          </a:p>
        </p:txBody>
      </p:sp>
      <p:pic>
        <p:nvPicPr>
          <p:cNvPr id="3076" name="Picture 4" descr="En oversikt over noe av det som skjer i jubileumsåret. Informasjonen kommer frem i teksten nedenfor. ">
            <a:extLst>
              <a:ext uri="{FF2B5EF4-FFF2-40B4-BE49-F238E27FC236}">
                <a16:creationId xmlns:a16="http://schemas.microsoft.com/office/drawing/2014/main" id="{E8CFB8E6-FA06-29A9-EEAD-D9979D2A8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28" y="0"/>
            <a:ext cx="122117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11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E95E41-D9F0-E811-FE2D-5C121D32A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The Postal </a:t>
            </a:r>
            <a:r>
              <a:rPr lang="nb-NO" b="1" i="1" dirty="0" err="1"/>
              <a:t>History</a:t>
            </a:r>
            <a:r>
              <a:rPr lang="nb-NO" b="1" i="1" dirty="0"/>
              <a:t> </a:t>
            </a:r>
            <a:r>
              <a:rPr lang="nb-NO" b="1" i="1" dirty="0" err="1"/>
              <a:t>of</a:t>
            </a:r>
            <a:r>
              <a:rPr lang="nb-NO" b="1" i="1" dirty="0"/>
              <a:t> </a:t>
            </a:r>
            <a:r>
              <a:rPr lang="nb-NO" b="1" i="1" dirty="0" err="1"/>
              <a:t>the</a:t>
            </a:r>
            <a:r>
              <a:rPr lang="nb-NO" b="1" i="1" dirty="0"/>
              <a:t> City </a:t>
            </a:r>
            <a:r>
              <a:rPr lang="nb-NO" b="1" i="1" dirty="0" err="1"/>
              <a:t>of</a:t>
            </a:r>
            <a:r>
              <a:rPr lang="nb-NO" b="1" i="1" dirty="0"/>
              <a:t> Drammen up to 1914</a:t>
            </a:r>
            <a:br>
              <a:rPr lang="nb-NO" b="1" i="1" dirty="0"/>
            </a:br>
            <a:r>
              <a:rPr lang="nb-NO" dirty="0"/>
              <a:t>Jon Olav Birkeland 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53F2F8F-AA7C-4AD6-8035-780D33EB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60</a:t>
            </a:fld>
            <a:endParaRPr lang="nb-NO" altLang="nb-NO"/>
          </a:p>
        </p:txBody>
      </p:sp>
      <p:pic>
        <p:nvPicPr>
          <p:cNvPr id="5" name="Bilde 4" descr="Et bilde som inneholder tekst, brev, papir, håndskrift&#10;&#10;KI-generert innhold kan være feil.">
            <a:extLst>
              <a:ext uri="{FF2B5EF4-FFF2-40B4-BE49-F238E27FC236}">
                <a16:creationId xmlns:a16="http://schemas.microsoft.com/office/drawing/2014/main" id="{10174AD7-5C85-7C86-8A79-784BE572C7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1435730"/>
            <a:ext cx="6912768" cy="483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0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0FC42E1-22A6-94B7-2254-1D0E0FD2C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/>
              <a:t>Gold Coast Queen Victoria - stamps and usage</a:t>
            </a:r>
            <a:br>
              <a:rPr lang="en-US" b="1" i="1" dirty="0"/>
            </a:br>
            <a:r>
              <a:rPr lang="en-US" dirty="0"/>
              <a:t>Øistein Bøe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E028E71-DE1C-C068-B09E-47BC94C9C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61</a:t>
            </a:fld>
            <a:endParaRPr lang="nb-NO" altLang="nb-NO"/>
          </a:p>
        </p:txBody>
      </p:sp>
      <p:pic>
        <p:nvPicPr>
          <p:cNvPr id="5" name="Bilde 4" descr="Et bilde som inneholder tekst, Poststempel, samleobjekt, kunst&#10;&#10;KI-generert innhold kan være feil.">
            <a:extLst>
              <a:ext uri="{FF2B5EF4-FFF2-40B4-BE49-F238E27FC236}">
                <a16:creationId xmlns:a16="http://schemas.microsoft.com/office/drawing/2014/main" id="{DF354443-291F-0C53-D6DF-7208620DD3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8785" y="1417638"/>
            <a:ext cx="3974429" cy="471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A3BEDC2-4F7B-8C9C-84AD-731280D45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Sjøfartens utvikling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Geir Aune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18B1380-90FB-F69C-9188-B9F23E025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62</a:t>
            </a:fld>
            <a:endParaRPr lang="nb-NO" altLang="nb-NO"/>
          </a:p>
        </p:txBody>
      </p:sp>
      <p:pic>
        <p:nvPicPr>
          <p:cNvPr id="5" name="Bilde 4" descr="Et bilde som inneholder tekst, kontorrekvisitter, papir, Papirprodukt&#10;&#10;KI-generert innhold kan være feil.">
            <a:extLst>
              <a:ext uri="{FF2B5EF4-FFF2-40B4-BE49-F238E27FC236}">
                <a16:creationId xmlns:a16="http://schemas.microsoft.com/office/drawing/2014/main" id="{AA4208E0-02BD-38B0-2559-7A79C46CE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751" y="1447970"/>
            <a:ext cx="4585291" cy="406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9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D12F81-12BF-6A86-1405-8AE218ECA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Tromsø Postal Service </a:t>
            </a:r>
            <a:r>
              <a:rPr lang="nb-NO" b="1" i="1" dirty="0" err="1"/>
              <a:t>History</a:t>
            </a:r>
            <a:r>
              <a:rPr lang="nb-NO" b="1" i="1" dirty="0"/>
              <a:t> up to 1910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Karl-Erik L. Olsen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9696F31-CB8A-998A-C640-07F647DAE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63</a:t>
            </a:fld>
            <a:endParaRPr lang="nb-NO" altLang="nb-NO"/>
          </a:p>
        </p:txBody>
      </p:sp>
      <p:pic>
        <p:nvPicPr>
          <p:cNvPr id="5" name="Bilde 4" descr="Et bilde som inneholder tekst, håndskrift, brev, kalligrafi&#10;&#10;KI-generert innhold kan være feil.">
            <a:extLst>
              <a:ext uri="{FF2B5EF4-FFF2-40B4-BE49-F238E27FC236}">
                <a16:creationId xmlns:a16="http://schemas.microsoft.com/office/drawing/2014/main" id="{506D24C9-C97A-164F-5F56-E7CEF643B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2020" y="1529606"/>
            <a:ext cx="8667960" cy="460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4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E3EA1A3-82E6-0CF7-1CE6-243792221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Postbilruta mellom Bø i Telemark og Ytre Vinje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Øivind Rojahn Karlsen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104ED0F-0E79-C5AE-7280-E9C430E29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64</a:t>
            </a:fld>
            <a:endParaRPr lang="nb-NO" altLang="nb-NO"/>
          </a:p>
        </p:txBody>
      </p:sp>
      <p:pic>
        <p:nvPicPr>
          <p:cNvPr id="5" name="Bilde 4" descr="Et bilde som inneholder tekst, konvolutt, kontorrekvisitter, brev&#10;&#10;KI-generert innhold kan være feil.">
            <a:extLst>
              <a:ext uri="{FF2B5EF4-FFF2-40B4-BE49-F238E27FC236}">
                <a16:creationId xmlns:a16="http://schemas.microsoft.com/office/drawing/2014/main" id="{9D3100D7-4BD9-9842-3F6B-572E0D162F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8538" y="1382182"/>
            <a:ext cx="7094924" cy="493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1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8DF569E-C6FE-24FA-A311-6B5E5FAA2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5558408" cy="1143000"/>
          </a:xfrm>
        </p:spPr>
        <p:txBody>
          <a:bodyPr/>
          <a:lstStyle/>
          <a:p>
            <a:pPr algn="ctr"/>
            <a:r>
              <a:rPr lang="nb-NO" b="1" i="1" dirty="0"/>
              <a:t>Norges Postsparebank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Helge Berntsen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2574F79-18C5-DF72-0900-845EFFD49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65</a:t>
            </a:fld>
            <a:endParaRPr lang="nb-NO" altLang="nb-NO"/>
          </a:p>
        </p:txBody>
      </p:sp>
      <p:pic>
        <p:nvPicPr>
          <p:cNvPr id="5" name="Bilde 4" descr="Et bilde som inneholder tekst, bok, Bokomslag, pass&#10;&#10;KI-generert innhold kan være feil.">
            <a:extLst>
              <a:ext uri="{FF2B5EF4-FFF2-40B4-BE49-F238E27FC236}">
                <a16:creationId xmlns:a16="http://schemas.microsoft.com/office/drawing/2014/main" id="{B30D278C-FB64-FE13-D8CE-51C84010F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032" y="311216"/>
            <a:ext cx="4027176" cy="593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6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05594F2-CC18-2A4A-3D2F-CFA216AC6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H7, frihetskampen fra London og Holocaust</a:t>
            </a:r>
            <a:br>
              <a:rPr lang="nb-NO" b="1" i="1" dirty="0"/>
            </a:br>
            <a:r>
              <a:rPr lang="nb-NO" dirty="0"/>
              <a:t>Lennart Andre Olsen 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EDE0045-2054-5516-A4C9-74DE05F8A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66</a:t>
            </a:fld>
            <a:endParaRPr lang="nb-NO" altLang="nb-NO"/>
          </a:p>
        </p:txBody>
      </p:sp>
      <p:pic>
        <p:nvPicPr>
          <p:cNvPr id="5" name="Bilde 4" descr="Et bilde som inneholder tekst, brev, håndskrift, papir&#10;&#10;KI-generert innhold kan være feil.">
            <a:extLst>
              <a:ext uri="{FF2B5EF4-FFF2-40B4-BE49-F238E27FC236}">
                <a16:creationId xmlns:a16="http://schemas.microsoft.com/office/drawing/2014/main" id="{090B4DF6-9AD2-508C-D443-F80210AE7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5113" y="1417638"/>
            <a:ext cx="6141774" cy="489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7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73679-CC98-0635-64F6-90BC8381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07112AA-ECCD-6EC9-1D61-EE59118ED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67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70471D9B-34B3-1F60-C507-F75585F9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10146"/>
          </a:xfrm>
        </p:spPr>
        <p:txBody>
          <a:bodyPr/>
          <a:lstStyle/>
          <a:p>
            <a:pPr algn="ctr"/>
            <a:r>
              <a:rPr lang="en-US" b="1" i="1" dirty="0"/>
              <a:t>Nordjamb-75 – the 1975 World Scout Jamboree</a:t>
            </a:r>
            <a:br>
              <a:rPr lang="nb-NO" b="1" i="1" dirty="0"/>
            </a:br>
            <a:r>
              <a:rPr lang="nb-NO" dirty="0"/>
              <a:t>Hallvard Slettebø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D8CB874-3B87-3C9B-3256-DB5645229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59" y="1479208"/>
            <a:ext cx="8091681" cy="468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4FCC595-B975-C89B-4201-86F973328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Ørkenskipet Kamelen – det utrolige ørkendyret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Torrey Seland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753CFFB-0E9B-4CEE-8F27-3486E670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68</a:t>
            </a:fld>
            <a:endParaRPr lang="nb-NO" altLang="nb-NO"/>
          </a:p>
        </p:txBody>
      </p:sp>
      <p:pic>
        <p:nvPicPr>
          <p:cNvPr id="5" name="Bilde 4" descr="Et bilde som inneholder tekst, Poststempel, samleobjekt, frimerke&#10;&#10;KI-generert innhold kan være feil.">
            <a:extLst>
              <a:ext uri="{FF2B5EF4-FFF2-40B4-BE49-F238E27FC236}">
                <a16:creationId xmlns:a16="http://schemas.microsoft.com/office/drawing/2014/main" id="{F536AA78-6E62-FDEB-BA02-00C7B04A22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9796" y="1437214"/>
            <a:ext cx="3672408" cy="490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0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5C577D-138D-A0D3-A069-D88B76090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Tysk postsensur i Stavanger 1940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Atle Fossmark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0DEB3EB-F57F-9BEF-D6F1-6BEE23A51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69</a:t>
            </a:fld>
            <a:endParaRPr lang="nb-NO" altLang="nb-NO"/>
          </a:p>
        </p:txBody>
      </p:sp>
      <p:pic>
        <p:nvPicPr>
          <p:cNvPr id="5" name="Bilde 4" descr="Et bilde som inneholder tekst, Font, typografi, merking&#10;&#10;KI-generert innhold kan være feil.">
            <a:extLst>
              <a:ext uri="{FF2B5EF4-FFF2-40B4-BE49-F238E27FC236}">
                <a16:creationId xmlns:a16="http://schemas.microsoft.com/office/drawing/2014/main" id="{73B503AC-C84D-9241-FF39-23E44FB0C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300" y="2641600"/>
            <a:ext cx="5867400" cy="157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2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ED63E3-4761-8D1C-45EA-4F0AC2834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 dirty="0"/>
              <a:t>1125 – bygging av Stavanger domkirke starter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A2CA182-8597-292C-EF09-1855B6FC4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600206"/>
            <a:ext cx="11593288" cy="4525963"/>
          </a:xfrm>
        </p:spPr>
        <p:txBody>
          <a:bodyPr/>
          <a:lstStyle/>
          <a:p>
            <a:r>
              <a:rPr lang="nb-NO" sz="2800" dirty="0"/>
              <a:t>Sigurd </a:t>
            </a:r>
            <a:r>
              <a:rPr lang="nb-NO" sz="2800" dirty="0" err="1"/>
              <a:t>Josalfar</a:t>
            </a:r>
            <a:r>
              <a:rPr lang="nb-NO" sz="2800" dirty="0"/>
              <a:t> bygger Domkirken. Romansk stil. </a:t>
            </a:r>
            <a:br>
              <a:rPr lang="nb-NO" sz="2800" dirty="0"/>
            </a:br>
            <a:r>
              <a:rPr lang="nb-NO" sz="2800" dirty="0"/>
              <a:t>Vigsles til Trinitatiskirke.</a:t>
            </a:r>
          </a:p>
          <a:p>
            <a:r>
              <a:rPr lang="nb-NO" sz="2800" dirty="0"/>
              <a:t>Stavanger blir bispesete</a:t>
            </a:r>
          </a:p>
          <a:p>
            <a:r>
              <a:rPr lang="nb-NO" sz="2800" dirty="0"/>
              <a:t>Stavanger Domkirke er byens eldste bygning, </a:t>
            </a:r>
            <a:br>
              <a:rPr lang="nb-NO" sz="2800" dirty="0"/>
            </a:br>
            <a:r>
              <a:rPr lang="nb-NO" sz="2800" dirty="0"/>
              <a:t>og utvilsomt den vakreste. Den ble oppført tidlig </a:t>
            </a:r>
            <a:br>
              <a:rPr lang="nb-NO" sz="2800" dirty="0"/>
            </a:br>
            <a:r>
              <a:rPr lang="nb-NO" sz="2800" dirty="0"/>
              <a:t>i middelalderen som det kirkelige sentrum i Stavanger bispestol. </a:t>
            </a:r>
          </a:p>
          <a:p>
            <a:r>
              <a:rPr lang="nb-NO" sz="2800" dirty="0"/>
              <a:t>Det startet en utvikling og vekst i det lille handelsstedet som allerede lå i Vågsbunnen som langsomt skapte et bysamfunn. </a:t>
            </a:r>
          </a:p>
          <a:p>
            <a:r>
              <a:rPr lang="nb-NO" sz="2800" dirty="0"/>
              <a:t>Domkirken og Stavanger er uløselig knyttet til hverandre i </a:t>
            </a:r>
            <a:r>
              <a:rPr lang="nb-NO" sz="2800" dirty="0" err="1"/>
              <a:t>byhistorien</a:t>
            </a:r>
            <a:r>
              <a:rPr lang="nb-NO" sz="2800" dirty="0"/>
              <a:t>.</a:t>
            </a:r>
          </a:p>
          <a:p>
            <a:endParaRPr lang="nb-NO" sz="2800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4B539E2-50E3-B165-59E6-B62E1C419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7"/>
            <a:ext cx="2462088" cy="340147"/>
          </a:xfrm>
        </p:spPr>
        <p:txBody>
          <a:bodyPr/>
          <a:lstStyle/>
          <a:p>
            <a:fld id="{2E05499C-981D-4804-A935-83214B2C7C2B}" type="slidenum">
              <a:rPr lang="nb-NO" altLang="nb-NO" smtClean="0"/>
              <a:pPr/>
              <a:t>7</a:t>
            </a:fld>
            <a:endParaRPr lang="nb-NO" alt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1233517-6557-B335-FCB6-DB4B03BAD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931" y="0"/>
            <a:ext cx="2792734" cy="388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78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298F67A-9928-E79F-BD49-FC604FC64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b="1" i="1" dirty="0"/>
              <a:t>The Red Cross during </a:t>
            </a:r>
            <a:r>
              <a:rPr lang="nb-NO" b="1" i="1" dirty="0" err="1"/>
              <a:t>the</a:t>
            </a:r>
            <a:r>
              <a:rPr lang="nb-NO" b="1" i="1" dirty="0"/>
              <a:t> Franco-</a:t>
            </a:r>
            <a:r>
              <a:rPr lang="nb-NO" b="1" i="1" dirty="0" err="1"/>
              <a:t>German</a:t>
            </a:r>
            <a:r>
              <a:rPr lang="nb-NO" b="1" i="1" dirty="0"/>
              <a:t> </a:t>
            </a:r>
            <a:r>
              <a:rPr lang="nb-NO" b="1" i="1" dirty="0" err="1"/>
              <a:t>War</a:t>
            </a:r>
            <a:r>
              <a:rPr lang="nb-NO" b="1" i="1" dirty="0"/>
              <a:t> 1870-71</a:t>
            </a:r>
            <a:br>
              <a:rPr lang="nb-NO" b="1" i="1" dirty="0"/>
            </a:br>
            <a:r>
              <a:rPr lang="nb-NO" dirty="0"/>
              <a:t>Finn-Erling Bendixen 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E94093E-8506-3FCF-6A04-EB7ADBD3E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70</a:t>
            </a:fld>
            <a:endParaRPr lang="nb-NO" altLang="nb-NO"/>
          </a:p>
        </p:txBody>
      </p:sp>
      <p:pic>
        <p:nvPicPr>
          <p:cNvPr id="5" name="Bilde 4" descr="Et bilde som inneholder brev, tekst, håndskrift, konvolutt&#10;&#10;KI-generert innhold kan være feil.">
            <a:extLst>
              <a:ext uri="{FF2B5EF4-FFF2-40B4-BE49-F238E27FC236}">
                <a16:creationId xmlns:a16="http://schemas.microsoft.com/office/drawing/2014/main" id="{A64B5D5F-37FB-8FB3-EA58-58A0978E4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256" y="1417638"/>
            <a:ext cx="7173487" cy="464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98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B41A071-2912-48E8-C49E-99855C4F6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20 kasser med rammer kom tirsdag morgen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DC0D0D3-09C7-C430-810C-FB437E93D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71</a:t>
            </a:fld>
            <a:endParaRPr lang="nb-NO" altLang="nb-NO"/>
          </a:p>
        </p:txBody>
      </p:sp>
      <p:pic>
        <p:nvPicPr>
          <p:cNvPr id="5" name="Bilde 4" descr="Et bilde som inneholder innendørs, tak, gulv, klær&#10;&#10;KI-generert innhold kan være feil.">
            <a:extLst>
              <a:ext uri="{FF2B5EF4-FFF2-40B4-BE49-F238E27FC236}">
                <a16:creationId xmlns:a16="http://schemas.microsoft.com/office/drawing/2014/main" id="{2EAE47EA-576F-81AF-2937-133A6F6E04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720" y="1117463"/>
            <a:ext cx="6840760" cy="51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DD12DE-68B1-B3CC-4CAA-9D6B4BEA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1175032" cy="1143000"/>
          </a:xfrm>
        </p:spPr>
        <p:txBody>
          <a:bodyPr/>
          <a:lstStyle/>
          <a:p>
            <a:r>
              <a:rPr lang="nb-NO" dirty="0"/>
              <a:t>Dugnadsgjengen fra Stavanger FK og Sandnes FK monterer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20BF30D-9186-8692-F455-D694B39CC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72</a:t>
            </a:fld>
            <a:endParaRPr lang="nb-NO" altLang="nb-NO"/>
          </a:p>
        </p:txBody>
      </p:sp>
      <p:pic>
        <p:nvPicPr>
          <p:cNvPr id="5" name="Bilde 4" descr="Et bilde som inneholder klær, sko, person, innendørs&#10;&#10;KI-generert innhold kan være feil.">
            <a:extLst>
              <a:ext uri="{FF2B5EF4-FFF2-40B4-BE49-F238E27FC236}">
                <a16:creationId xmlns:a16="http://schemas.microsoft.com/office/drawing/2014/main" id="{89C29E75-702F-7D1A-3F3A-315729B6E7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196752"/>
            <a:ext cx="6840000" cy="51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2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08D3B8-A24B-B557-CA31-4D961166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Einar Sanstøl vasker </a:t>
            </a:r>
            <a:r>
              <a:rPr lang="nb-NO" dirty="0" err="1"/>
              <a:t>rammeglass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40F3B18-07D8-31D3-0F8B-3FFDD8896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73</a:t>
            </a:fld>
            <a:endParaRPr lang="nb-NO" altLang="nb-NO"/>
          </a:p>
        </p:txBody>
      </p:sp>
      <p:pic>
        <p:nvPicPr>
          <p:cNvPr id="5" name="Bilde 4" descr="Et bilde som inneholder klær, sko, person, innendørs&#10;&#10;KI-generert innhold kan være feil.">
            <a:extLst>
              <a:ext uri="{FF2B5EF4-FFF2-40B4-BE49-F238E27FC236}">
                <a16:creationId xmlns:a16="http://schemas.microsoft.com/office/drawing/2014/main" id="{AD3AEE65-CF90-C189-323C-D0330E233D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88" y="1137465"/>
            <a:ext cx="6840000" cy="51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65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766CE0E-9421-C073-9EB9-3C1473C84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Oddvar Leander Olsen monterer «Londonmerkene»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8954B8F-8845-1D04-03E3-46F5139F5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74</a:t>
            </a:fld>
            <a:endParaRPr lang="nb-NO" altLang="nb-NO"/>
          </a:p>
        </p:txBody>
      </p:sp>
      <p:pic>
        <p:nvPicPr>
          <p:cNvPr id="5" name="Bilde 4" descr="Et bilde som inneholder tekst, avis, klær, mann&#10;&#10;KI-generert innhold kan være feil.">
            <a:extLst>
              <a:ext uri="{FF2B5EF4-FFF2-40B4-BE49-F238E27FC236}">
                <a16:creationId xmlns:a16="http://schemas.microsoft.com/office/drawing/2014/main" id="{366717EB-6EFE-F2A6-9199-1068772475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448" y="1115225"/>
            <a:ext cx="6840000" cy="51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4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7E432D2-D359-61E9-EA6D-3193BF665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Flytting av hele rammerader gikk forbausende bra!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64117FD4-3833-7350-F108-CCD25E12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75</a:t>
            </a:fld>
            <a:endParaRPr lang="nb-NO" altLang="nb-NO"/>
          </a:p>
        </p:txBody>
      </p:sp>
      <p:pic>
        <p:nvPicPr>
          <p:cNvPr id="5" name="Bilde 4" descr="Et bilde som inneholder klær, sko, mann, person&#10;&#10;KI-generert innhold kan være feil.">
            <a:extLst>
              <a:ext uri="{FF2B5EF4-FFF2-40B4-BE49-F238E27FC236}">
                <a16:creationId xmlns:a16="http://schemas.microsoft.com/office/drawing/2014/main" id="{EB0A1960-108F-BBF7-6BAE-4BD63553B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0552" y="1196385"/>
            <a:ext cx="6817247" cy="511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5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82699E-D10E-272E-89A9-05F436FEB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SFK 100 ble åpnet av varaordfører Henrik Halleland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C42D215-9E72-DF93-D055-F4C458D0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76</a:t>
            </a:fld>
            <a:endParaRPr lang="nb-NO" altLang="nb-NO"/>
          </a:p>
        </p:txBody>
      </p:sp>
      <p:pic>
        <p:nvPicPr>
          <p:cNvPr id="5" name="Bilde 4" descr="Et bilde som inneholder klær, innendørs, person, vegg&#10;&#10;KI-generert innhold kan være feil.">
            <a:extLst>
              <a:ext uri="{FF2B5EF4-FFF2-40B4-BE49-F238E27FC236}">
                <a16:creationId xmlns:a16="http://schemas.microsoft.com/office/drawing/2014/main" id="{6B3D7BA1-4DF5-61D3-36C2-0E11E7628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952" y="1579528"/>
            <a:ext cx="3240000" cy="4320000"/>
          </a:xfrm>
          <a:prstGeom prst="rect">
            <a:avLst/>
          </a:prstGeom>
        </p:spPr>
      </p:pic>
      <p:pic>
        <p:nvPicPr>
          <p:cNvPr id="7" name="Bilde 6" descr="Et bilde som inneholder klær, innendørs, person, vegg&#10;&#10;KI-generert innhold kan være feil.">
            <a:extLst>
              <a:ext uri="{FF2B5EF4-FFF2-40B4-BE49-F238E27FC236}">
                <a16:creationId xmlns:a16="http://schemas.microsoft.com/office/drawing/2014/main" id="{2A52CA87-4ED9-72F6-9F9B-4134FC861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556792"/>
            <a:ext cx="3240000" cy="4320000"/>
          </a:xfrm>
          <a:prstGeom prst="rect">
            <a:avLst/>
          </a:prstGeom>
        </p:spPr>
      </p:pic>
      <p:pic>
        <p:nvPicPr>
          <p:cNvPr id="9" name="Bilde 8" descr="Et bilde som inneholder klær, person, innendørs, vegg&#10;&#10;KI-generert innhold kan være feil.">
            <a:extLst>
              <a:ext uri="{FF2B5EF4-FFF2-40B4-BE49-F238E27FC236}">
                <a16:creationId xmlns:a16="http://schemas.microsoft.com/office/drawing/2014/main" id="{375FC1EF-D35C-B2C9-BBF2-A4314D1EDE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776" y="1579528"/>
            <a:ext cx="324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ABE510-3B01-3568-2E26-0B7D68A78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Publikum ved åpningen av SFK 100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343C7F5-7BDE-17D5-7693-DA0B4456A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77</a:t>
            </a:fld>
            <a:endParaRPr lang="nb-NO" altLang="nb-NO"/>
          </a:p>
        </p:txBody>
      </p:sp>
      <p:pic>
        <p:nvPicPr>
          <p:cNvPr id="5" name="Bilde 4" descr="Et bilde som inneholder klær, sko, person, mann&#10;&#10;KI-generert innhold kan være feil.">
            <a:extLst>
              <a:ext uri="{FF2B5EF4-FFF2-40B4-BE49-F238E27FC236}">
                <a16:creationId xmlns:a16="http://schemas.microsoft.com/office/drawing/2014/main" id="{F136321A-7952-EACD-91E6-54E8EC2D4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93" y="1556792"/>
            <a:ext cx="5760000" cy="4320000"/>
          </a:xfrm>
          <a:prstGeom prst="rect">
            <a:avLst/>
          </a:prstGeom>
        </p:spPr>
      </p:pic>
      <p:pic>
        <p:nvPicPr>
          <p:cNvPr id="7" name="Bilde 6" descr="Et bilde som inneholder klær, scenebilde, person, tak&#10;&#10;KI-generert innhold kan være feil.">
            <a:extLst>
              <a:ext uri="{FF2B5EF4-FFF2-40B4-BE49-F238E27FC236}">
                <a16:creationId xmlns:a16="http://schemas.microsoft.com/office/drawing/2014/main" id="{B852B163-5155-CE41-C18A-D9B6A8001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016" y="1556792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5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259190D3-811D-71EC-893C-FD14456BC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Fra venstre:</a:t>
            </a:r>
          </a:p>
          <a:p>
            <a:endParaRPr lang="nb-NO" dirty="0"/>
          </a:p>
          <a:p>
            <a:r>
              <a:rPr lang="nb-NO" dirty="0"/>
              <a:t>Erik Chr. Martens, leder SFK / SFK 100</a:t>
            </a:r>
          </a:p>
          <a:p>
            <a:r>
              <a:rPr lang="nb-NO" dirty="0"/>
              <a:t>Hallvard Slettebø, SFK 100 filatelistisk komité</a:t>
            </a:r>
          </a:p>
          <a:p>
            <a:r>
              <a:rPr lang="nb-NO" dirty="0"/>
              <a:t>Henrik Halleland, varaordfører i Stavanger</a:t>
            </a:r>
          </a:p>
          <a:p>
            <a:r>
              <a:rPr lang="nb-NO" dirty="0"/>
              <a:t>Øistein Bøe, president Norsk Filatelistforbund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52AF72C-506A-5869-BC5E-29EC2D8E8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78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9FAA136-88A5-B5ED-E4B8-270E3625C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Fra åpningen av SFK 100</a:t>
            </a:r>
          </a:p>
        </p:txBody>
      </p:sp>
      <p:pic>
        <p:nvPicPr>
          <p:cNvPr id="7" name="Bilde 6" descr="Et bilde som inneholder klær, person, sko, smil&#10;&#10;KI-generert innhold kan være feil.">
            <a:extLst>
              <a:ext uri="{FF2B5EF4-FFF2-40B4-BE49-F238E27FC236}">
                <a16:creationId xmlns:a16="http://schemas.microsoft.com/office/drawing/2014/main" id="{9221F45C-1340-C569-FCE9-A69B9429AB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40015" y="361250"/>
            <a:ext cx="5869861" cy="558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1102762-8004-68D3-BD70-C686E7F68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Norstamps / </a:t>
            </a:r>
            <a:r>
              <a:rPr lang="nb-NO" dirty="0" err="1"/>
              <a:t>GiBud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4EFD99F-ACCD-83F3-B96C-0086D3153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79</a:t>
            </a:fld>
            <a:endParaRPr lang="nb-NO" altLang="nb-NO"/>
          </a:p>
        </p:txBody>
      </p:sp>
      <p:pic>
        <p:nvPicPr>
          <p:cNvPr id="5" name="Bilde 4" descr="Et bilde som inneholder klær, person, innendørs, bord&#10;&#10;KI-generert innhold kan være feil.">
            <a:extLst>
              <a:ext uri="{FF2B5EF4-FFF2-40B4-BE49-F238E27FC236}">
                <a16:creationId xmlns:a16="http://schemas.microsoft.com/office/drawing/2014/main" id="{709EF6FA-1581-FC14-24CE-2F1410C4B9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568" y="1205225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BCD2F-1B22-D545-24C3-CCBA7E97A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5D581F6-AFF8-C4E5-0AEA-5BCDF58BD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 dirty="0"/>
              <a:t>Stavanger Filatelist-</a:t>
            </a:r>
            <a:r>
              <a:rPr lang="nb-NO" dirty="0" err="1"/>
              <a:t>Klub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drevet av samlere og for samlere siden 1925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B3BE219-C8B3-9C86-5F0C-4B2B65D36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85118"/>
            <a:ext cx="10972800" cy="4525963"/>
          </a:xfrm>
        </p:spPr>
        <p:txBody>
          <a:bodyPr/>
          <a:lstStyle/>
          <a:p>
            <a:r>
              <a:rPr lang="nb-NO" dirty="0"/>
              <a:t>Medlemmene har glede av å samle på frimerker, frankerte konvolutter, </a:t>
            </a:r>
            <a:br>
              <a:rPr lang="nb-NO" dirty="0"/>
            </a:br>
            <a:r>
              <a:rPr lang="nb-NO" dirty="0"/>
              <a:t>postkort og andre postrelaterte objekter.</a:t>
            </a:r>
          </a:p>
          <a:p>
            <a:r>
              <a:rPr lang="nb-NO" dirty="0"/>
              <a:t>På klubbmøtene deler medlemmene sine erfaringer og hjelper hverandre </a:t>
            </a:r>
            <a:br>
              <a:rPr lang="nb-NO" dirty="0"/>
            </a:br>
            <a:r>
              <a:rPr lang="nb-NO" dirty="0"/>
              <a:t>med å bygge opp samlingen. Det blir holdt foredrag om </a:t>
            </a:r>
            <a:r>
              <a:rPr lang="nb-NO" dirty="0" err="1"/>
              <a:t>frimerkesamleriet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på møtene, hvor foredragsholder deler sine kunnskaper med møtedeltagerne. </a:t>
            </a:r>
            <a:br>
              <a:rPr lang="nb-NO" dirty="0"/>
            </a:br>
            <a:r>
              <a:rPr lang="nb-NO" dirty="0"/>
              <a:t>Det avholdes klubbauksjoner og det selges frimerker til gunstige priser.</a:t>
            </a:r>
          </a:p>
          <a:p>
            <a:r>
              <a:rPr lang="nb-NO" dirty="0"/>
              <a:t>Vi har møter hver andre og fjerde tirsdag unntatt om sommeren</a:t>
            </a:r>
          </a:p>
          <a:p>
            <a:r>
              <a:rPr lang="nb-NO" dirty="0"/>
              <a:t>Møtene er på </a:t>
            </a:r>
            <a:r>
              <a:rPr lang="nb-NO" dirty="0" err="1"/>
              <a:t>Ågesentunet</a:t>
            </a:r>
            <a:r>
              <a:rPr lang="nb-NO" dirty="0"/>
              <a:t> i Hillevåg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4F165F9F-7939-557A-6990-77C6C2DC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81327"/>
            <a:ext cx="2462088" cy="340147"/>
          </a:xfrm>
        </p:spPr>
        <p:txBody>
          <a:bodyPr/>
          <a:lstStyle/>
          <a:p>
            <a:fld id="{2E05499C-981D-4804-A935-83214B2C7C2B}" type="slidenum">
              <a:rPr lang="nb-NO" altLang="nb-NO" smtClean="0"/>
              <a:pPr/>
              <a:t>8</a:t>
            </a:fld>
            <a:endParaRPr lang="nb-NO" altLang="nb-NO"/>
          </a:p>
        </p:txBody>
      </p:sp>
      <p:pic>
        <p:nvPicPr>
          <p:cNvPr id="6" name="Bilde 5" descr="Et bilde som inneholder tekst, Font, symbol, mønster&#10;&#10;KI-generert innhold kan være feil.">
            <a:extLst>
              <a:ext uri="{FF2B5EF4-FFF2-40B4-BE49-F238E27FC236}">
                <a16:creationId xmlns:a16="http://schemas.microsoft.com/office/drawing/2014/main" id="{7CAB6B64-73B7-537E-92E6-1646E24A2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424" y="341251"/>
            <a:ext cx="2169389" cy="2693266"/>
          </a:xfrm>
          <a:prstGeom prst="rect">
            <a:avLst/>
          </a:prstGeom>
        </p:spPr>
      </p:pic>
      <p:pic>
        <p:nvPicPr>
          <p:cNvPr id="5122" name="Picture 2" descr="Ågesentunet1">
            <a:extLst>
              <a:ext uri="{FF2B5EF4-FFF2-40B4-BE49-F238E27FC236}">
                <a16:creationId xmlns:a16="http://schemas.microsoft.com/office/drawing/2014/main" id="{9F66B9D9-8CA8-1876-AAFA-A30ECA633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890692"/>
            <a:ext cx="4713573" cy="138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Ågesentunet3">
            <a:extLst>
              <a:ext uri="{FF2B5EF4-FFF2-40B4-BE49-F238E27FC236}">
                <a16:creationId xmlns:a16="http://schemas.microsoft.com/office/drawing/2014/main" id="{00580EF8-9ACB-0D96-6125-ED6F452B0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1944" y="4257522"/>
            <a:ext cx="3626286" cy="203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D94C326B-10F1-12A9-66A3-766DC0BDF4AB}"/>
              </a:ext>
            </a:extLst>
          </p:cNvPr>
          <p:cNvSpPr txBox="1"/>
          <p:nvPr/>
        </p:nvSpPr>
        <p:spPr>
          <a:xfrm>
            <a:off x="9322436" y="5085184"/>
            <a:ext cx="2569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(foto lånt fra </a:t>
            </a:r>
            <a:br>
              <a:rPr lang="nb-NO" dirty="0"/>
            </a:br>
            <a:r>
              <a:rPr lang="nb-NO" dirty="0"/>
              <a:t>www.skipper-worse.no)</a:t>
            </a:r>
          </a:p>
        </p:txBody>
      </p:sp>
    </p:spTree>
    <p:extLst>
      <p:ext uri="{BB962C8B-B14F-4D97-AF65-F5344CB8AC3E}">
        <p14:creationId xmlns:p14="http://schemas.microsoft.com/office/powerpoint/2010/main" val="309823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8D7D7E6-7B9E-EEF6-DE87-0CD55A1E1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Skanfil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EB85703-FF15-647B-A16B-6CDB9413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80</a:t>
            </a:fld>
            <a:endParaRPr lang="nb-NO" altLang="nb-NO"/>
          </a:p>
        </p:txBody>
      </p:sp>
      <p:pic>
        <p:nvPicPr>
          <p:cNvPr id="5" name="Bilde 4" descr="Et bilde som inneholder klær, tekst, mann, person&#10;&#10;KI-generert innhold kan være feil.">
            <a:extLst>
              <a:ext uri="{FF2B5EF4-FFF2-40B4-BE49-F238E27FC236}">
                <a16:creationId xmlns:a16="http://schemas.microsoft.com/office/drawing/2014/main" id="{0BA04A5A-851C-FBFF-89F1-0005E50C10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528" y="1205225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2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789987-567D-87FC-8957-0B06C546E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Corinphila</a:t>
            </a:r>
            <a:endParaRPr lang="nb-NO" dirty="0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D4922F8-A66C-4644-4C2A-B7C774A73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81</a:t>
            </a:fld>
            <a:endParaRPr lang="nb-NO" altLang="nb-NO"/>
          </a:p>
        </p:txBody>
      </p:sp>
      <p:pic>
        <p:nvPicPr>
          <p:cNvPr id="7" name="Bilde 6" descr="Et bilde som inneholder klær, mann, person, møbler&#10;&#10;KI-generert innhold kan være feil.">
            <a:extLst>
              <a:ext uri="{FF2B5EF4-FFF2-40B4-BE49-F238E27FC236}">
                <a16:creationId xmlns:a16="http://schemas.microsoft.com/office/drawing/2014/main" id="{E24755FB-DE8F-BEDE-52E7-01B455C266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210201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4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995E1E-1FA4-A7F6-437E-502F1036C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Bill Barrell Ltd.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DDB94C6-3BD7-DE7F-AF77-8A008EEE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82</a:t>
            </a:fld>
            <a:endParaRPr lang="nb-NO" altLang="nb-NO"/>
          </a:p>
        </p:txBody>
      </p:sp>
      <p:pic>
        <p:nvPicPr>
          <p:cNvPr id="5" name="Bilde 4" descr="Et bilde som inneholder klær, person, innendørs, møbler&#10;&#10;KI-generert innhold kan være feil.">
            <a:extLst>
              <a:ext uri="{FF2B5EF4-FFF2-40B4-BE49-F238E27FC236}">
                <a16:creationId xmlns:a16="http://schemas.microsoft.com/office/drawing/2014/main" id="{5998EFB1-5059-1933-D039-3BC7D66878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1225689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5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BDB5FAF-355D-BACD-FB2D-A89915399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Øivind </a:t>
            </a:r>
            <a:r>
              <a:rPr lang="nb-NO" dirty="0" err="1"/>
              <a:t>Nordsletten</a:t>
            </a:r>
            <a:r>
              <a:rPr lang="nb-NO" dirty="0"/>
              <a:t> kåserer over emnet «Samlerglede»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F078F1C6-228A-208D-9450-BB6CC2E7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83</a:t>
            </a:fld>
            <a:endParaRPr lang="nb-NO" altLang="nb-NO"/>
          </a:p>
        </p:txBody>
      </p:sp>
      <p:pic>
        <p:nvPicPr>
          <p:cNvPr id="5" name="Bilde 4" descr="Et bilde som inneholder tekst, innendørs, klær, møbler&#10;&#10;KI-generert innhold kan være feil.">
            <a:extLst>
              <a:ext uri="{FF2B5EF4-FFF2-40B4-BE49-F238E27FC236}">
                <a16:creationId xmlns:a16="http://schemas.microsoft.com/office/drawing/2014/main" id="{77F0D026-247F-5C4C-C026-EA17588728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189881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9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516080B-C965-FC30-F248-3008AFC8D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60795"/>
            <a:ext cx="2462088" cy="36068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30F9C1B0-E35A-4FCE-A122-48AF1FCE031D}" type="slidenum">
              <a:rPr lang="nb-NO" altLang="nb-NO" smtClean="0"/>
              <a:pPr>
                <a:spcAft>
                  <a:spcPts val="600"/>
                </a:spcAft>
              </a:pPr>
              <a:t>84</a:t>
            </a:fld>
            <a:endParaRPr lang="nb-NO" alt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1F937DC-31C5-6B57-313F-9B0AD11A3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wrap="square" anchor="ctr">
            <a:normAutofit/>
          </a:bodyPr>
          <a:lstStyle/>
          <a:p>
            <a:r>
              <a:rPr lang="nb-NO" dirty="0"/>
              <a:t>Hotellets informasjonstavle – vi dominerte helt </a:t>
            </a:r>
            <a:r>
              <a:rPr lang="nb-NO" dirty="0">
                <a:sym typeface="Wingdings" panose="05000000000000000000" pitchFamily="2" charset="2"/>
              </a:rPr>
              <a:t></a:t>
            </a:r>
            <a:endParaRPr lang="nb-NO" dirty="0"/>
          </a:p>
        </p:txBody>
      </p:sp>
      <p:pic>
        <p:nvPicPr>
          <p:cNvPr id="1027" name="B3AB46F4-DE79-4BFC-9F85-263ADE37C3F0" descr="IMG_4250.JPG">
            <a:extLst>
              <a:ext uri="{FF2B5EF4-FFF2-40B4-BE49-F238E27FC236}">
                <a16:creationId xmlns:a16="http://schemas.microsoft.com/office/drawing/2014/main" id="{D4F50571-4D32-E288-75C0-6893C31AF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101" y="1196752"/>
            <a:ext cx="6720747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14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50CCCF3-794C-831A-A10B-765AC9F3F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Trykning av posthornfrimerke</a:t>
            </a:r>
            <a:br>
              <a:rPr lang="nb-NO" dirty="0"/>
            </a:br>
            <a:r>
              <a:rPr lang="nb-NO" dirty="0"/>
              <a:t>i boktrykk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3BECA3F-AE4F-3D8E-2284-8B3555E9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85</a:t>
            </a:fld>
            <a:endParaRPr lang="nb-NO" alt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6BF484A-6DEF-B5FF-18D7-73ECE3FBA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Norsk grafisk museum </a:t>
            </a:r>
            <a:br>
              <a:rPr lang="nb-NO" dirty="0"/>
            </a:br>
            <a:r>
              <a:rPr lang="nb-NO" dirty="0"/>
              <a:t>– </a:t>
            </a:r>
            <a:r>
              <a:rPr lang="nb-NO" dirty="0" err="1"/>
              <a:t>Iddis</a:t>
            </a:r>
            <a:r>
              <a:rPr lang="nb-NO" dirty="0"/>
              <a:t> Café &amp; Brasserie</a:t>
            </a:r>
          </a:p>
        </p:txBody>
      </p:sp>
      <p:pic>
        <p:nvPicPr>
          <p:cNvPr id="6" name="Bilde 5" descr="Et bilde som inneholder tekst, brev, papir, Trykk&#10;&#10;KI-generert innhold kan være feil.">
            <a:extLst>
              <a:ext uri="{FF2B5EF4-FFF2-40B4-BE49-F238E27FC236}">
                <a16:creationId xmlns:a16="http://schemas.microsoft.com/office/drawing/2014/main" id="{B3FE8EAD-E3A7-1CA7-95B1-4948BC17A1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95343"/>
            <a:ext cx="4298816" cy="603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5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F69E3-7C28-732F-F625-B485E1207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F4A280A-E071-8138-4E93-DE5A56E57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Trykning av posthornfrimerke i boktrykk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6C5F87C-6AC0-CBDD-5619-C8553B72D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86</a:t>
            </a:fld>
            <a:endParaRPr lang="nb-NO" alt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531520C-B18D-4430-4CBF-5CA764E24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Norsk grafisk museum – </a:t>
            </a:r>
            <a:r>
              <a:rPr lang="nb-NO" dirty="0" err="1"/>
              <a:t>Iddis</a:t>
            </a:r>
            <a:r>
              <a:rPr lang="nb-NO" dirty="0"/>
              <a:t> Café &amp; Brasserie</a:t>
            </a:r>
          </a:p>
        </p:txBody>
      </p:sp>
      <p:pic>
        <p:nvPicPr>
          <p:cNvPr id="7" name="Bilde 6" descr="Et bilde som inneholder klær, person, mann, innendørs&#10;&#10;KI-generert innhold kan være feil.">
            <a:extLst>
              <a:ext uri="{FF2B5EF4-FFF2-40B4-BE49-F238E27FC236}">
                <a16:creationId xmlns:a16="http://schemas.microsoft.com/office/drawing/2014/main" id="{D5E4ADB5-A5F7-022B-C8D4-8A889607E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226" y="2420888"/>
            <a:ext cx="5888654" cy="3312368"/>
          </a:xfrm>
          <a:prstGeom prst="rect">
            <a:avLst/>
          </a:prstGeom>
        </p:spPr>
      </p:pic>
      <p:pic>
        <p:nvPicPr>
          <p:cNvPr id="9" name="Bilde 8" descr="Et bilde som inneholder person, klær, mann, folk&#10;&#10;KI-generert innhold kan være feil.">
            <a:extLst>
              <a:ext uri="{FF2B5EF4-FFF2-40B4-BE49-F238E27FC236}">
                <a16:creationId xmlns:a16="http://schemas.microsoft.com/office/drawing/2014/main" id="{94341BC8-267B-096A-6B42-B81988D98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346" y="2420888"/>
            <a:ext cx="5888654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8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8A934EC-8A95-4C28-9FEE-B77C5D435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Norsk Grafisk Museum – </a:t>
            </a:r>
            <a:r>
              <a:rPr lang="nb-NO" dirty="0" err="1"/>
              <a:t>Iddis</a:t>
            </a:r>
            <a:r>
              <a:rPr lang="nb-NO" dirty="0"/>
              <a:t> Café &amp; Brasserie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E4A2F94-4C7A-455A-7B52-0EFA09F46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87</a:t>
            </a:fld>
            <a:endParaRPr lang="nb-NO" altLang="nb-NO"/>
          </a:p>
        </p:txBody>
      </p:sp>
      <p:pic>
        <p:nvPicPr>
          <p:cNvPr id="1026" name="AF635B70-F224-4AE3-BAC3-66C07440BD5A" descr="IMG_4241.JPG">
            <a:extLst>
              <a:ext uri="{FF2B5EF4-FFF2-40B4-BE49-F238E27FC236}">
                <a16:creationId xmlns:a16="http://schemas.microsoft.com/office/drawing/2014/main" id="{63E11B08-1076-F2D3-FE71-7F73406E0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552" y="1205225"/>
            <a:ext cx="6789421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26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EEA3580-521F-24C4-7A29-021C9B1ED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Utstillingshallen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35FF459-2289-C6E5-DD59-47400AED6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88</a:t>
            </a:fld>
            <a:endParaRPr lang="nb-NO" altLang="nb-NO"/>
          </a:p>
        </p:txBody>
      </p:sp>
      <p:pic>
        <p:nvPicPr>
          <p:cNvPr id="5" name="Bilde 4" descr="Et bilde som inneholder innendørs, tak, klær, bord&#10;&#10;KI-generert innhold kan være feil.">
            <a:extLst>
              <a:ext uri="{FF2B5EF4-FFF2-40B4-BE49-F238E27FC236}">
                <a16:creationId xmlns:a16="http://schemas.microsoft.com/office/drawing/2014/main" id="{FB3593EA-CCF5-1FC2-E47B-84D74DF8F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650" y="1417638"/>
            <a:ext cx="5760000" cy="4320000"/>
          </a:xfrm>
          <a:prstGeom prst="rect">
            <a:avLst/>
          </a:prstGeom>
        </p:spPr>
      </p:pic>
      <p:pic>
        <p:nvPicPr>
          <p:cNvPr id="7" name="Bilde 6" descr="Et bilde som inneholder innendørs, klær, scenebilde, tak&#10;&#10;KI-generert innhold kan være feil.">
            <a:extLst>
              <a:ext uri="{FF2B5EF4-FFF2-40B4-BE49-F238E27FC236}">
                <a16:creationId xmlns:a16="http://schemas.microsoft.com/office/drawing/2014/main" id="{301B8F06-8BD1-B5B4-58C1-F9A2D070FC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352" y="1417638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8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DFC7576-D527-D116-D83C-CDD5B2C3F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Det var ett litteratureksponat </a:t>
            </a:r>
            <a:br>
              <a:rPr lang="nb-NO" dirty="0"/>
            </a:br>
            <a:r>
              <a:rPr lang="nb-NO" dirty="0"/>
              <a:t>i Mesterklassen – se bildet</a:t>
            </a:r>
          </a:p>
          <a:p>
            <a:endParaRPr lang="nb-NO" dirty="0"/>
          </a:p>
          <a:p>
            <a:r>
              <a:rPr lang="nb-NO" dirty="0"/>
              <a:t>I vanlig konkurranseklasse</a:t>
            </a:r>
            <a:br>
              <a:rPr lang="nb-NO" dirty="0"/>
            </a:br>
            <a:r>
              <a:rPr lang="nb-NO" dirty="0"/>
              <a:t>var det fire eksponater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08CD1A6E-F018-C7B9-6AD5-60457F956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89</a:t>
            </a:fld>
            <a:endParaRPr lang="nb-NO" alt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7A5159E-9274-5A90-D9D3-B23E71B67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Litteratur var også stilt ut</a:t>
            </a:r>
          </a:p>
        </p:txBody>
      </p:sp>
      <p:pic>
        <p:nvPicPr>
          <p:cNvPr id="6" name="Bilde 5" descr="Et bilde som inneholder tekst, møbler, gulv, innendørs&#10;&#10;KI-generert innhold kan være feil.">
            <a:extLst>
              <a:ext uri="{FF2B5EF4-FFF2-40B4-BE49-F238E27FC236}">
                <a16:creationId xmlns:a16="http://schemas.microsoft.com/office/drawing/2014/main" id="{482A0542-6677-679D-385F-4A292533A2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4776" y="366210"/>
            <a:ext cx="4407954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69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0A875CAC-6416-02E8-E8D6-E92322064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6"/>
            <a:ext cx="7358608" cy="4525963"/>
          </a:xfrm>
        </p:spPr>
        <p:txBody>
          <a:bodyPr/>
          <a:lstStyle/>
          <a:p>
            <a:r>
              <a:rPr lang="nb-NO" dirty="0"/>
              <a:t>SFK er en aktiv og veldrevet frimerkeklubb med et høyt aktivitetsnivå og møtevirksomhet som treffer medlemmene</a:t>
            </a:r>
          </a:p>
          <a:p>
            <a:pPr marL="0" indent="0">
              <a:buNone/>
            </a:pPr>
            <a:r>
              <a:rPr lang="nb-NO" dirty="0"/>
              <a:t> </a:t>
            </a:r>
          </a:p>
          <a:p>
            <a:r>
              <a:rPr lang="nb-NO" dirty="0"/>
              <a:t>De siste årene har møtedeltagelsen ligget stødig på </a:t>
            </a:r>
            <a:br>
              <a:rPr lang="nb-NO" dirty="0"/>
            </a:br>
            <a:r>
              <a:rPr lang="nb-NO" dirty="0"/>
              <a:t>30 til 40 fremmøtte 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Klubben har erfaring fra å arrangere store og små arrangement og utstillinger, den største var Nordia 2008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/>
              <a:t>Dette har gitt klubben en meget velkommen anerkjennelse av </a:t>
            </a:r>
            <a:r>
              <a:rPr lang="nb-NO" dirty="0" err="1"/>
              <a:t>Federation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European </a:t>
            </a:r>
            <a:r>
              <a:rPr lang="nb-NO" dirty="0" err="1"/>
              <a:t>Philatelic</a:t>
            </a:r>
            <a:r>
              <a:rPr lang="nb-NO" dirty="0"/>
              <a:t> Associations (FEPA), som beste europeiske frimerkeklubb i 2018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823BE0A9-DCC0-63E7-8D52-6E3350D7B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09AD7-C06A-4012-8DB8-E339531749FF}" type="slidenum">
              <a:rPr lang="nb-NO" altLang="nb-NO" smtClean="0"/>
              <a:pPr/>
              <a:t>9</a:t>
            </a:fld>
            <a:endParaRPr lang="nb-NO" alt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BCAE99D7-48C0-8AD6-FB3E-782A355D4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Beste europeiske frimerkeklubb i 2018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79938D1-B393-D9FD-7135-D07317416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8208" y="1196752"/>
            <a:ext cx="3343478" cy="51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35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AA2BFC-72A6-945C-7F38-311D287D5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Her kan du ikke skyte kanonkuler mellom rammeradene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750ED9E-F56F-132B-A30B-F0F30503A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90</a:t>
            </a:fld>
            <a:endParaRPr lang="nb-NO" altLang="nb-NO"/>
          </a:p>
        </p:txBody>
      </p:sp>
      <p:pic>
        <p:nvPicPr>
          <p:cNvPr id="5" name="Bilde 4" descr="Et bilde som inneholder klær, sko, mann, person&#10;&#10;KI-generert innhold kan være feil.">
            <a:extLst>
              <a:ext uri="{FF2B5EF4-FFF2-40B4-BE49-F238E27FC236}">
                <a16:creationId xmlns:a16="http://schemas.microsoft.com/office/drawing/2014/main" id="{C8E3E410-E3D7-6E6C-0F6E-EBD0DFF4B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488" y="1205225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1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95A8A0-69E4-BC6C-7217-6D5102493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SFK sin stand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456C0A55-0847-5753-8F00-DBDB90E9C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91</a:t>
            </a:fld>
            <a:endParaRPr lang="nb-NO" altLang="nb-NO"/>
          </a:p>
        </p:txBody>
      </p:sp>
      <p:pic>
        <p:nvPicPr>
          <p:cNvPr id="5" name="Bilde 4" descr="Et bilde som inneholder klær, mann, innendørs, person&#10;&#10;KI-generert innhold kan være feil.">
            <a:extLst>
              <a:ext uri="{FF2B5EF4-FFF2-40B4-BE49-F238E27FC236}">
                <a16:creationId xmlns:a16="http://schemas.microsoft.com/office/drawing/2014/main" id="{73FE3606-846E-F7BB-5ABD-70D7233C3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3512" y="1223134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0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1A93114-0ABA-9E55-D34A-6B84592C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Iddisklubben Norway Brand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E94A164-B854-172D-40BF-BE208CB3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92</a:t>
            </a:fld>
            <a:endParaRPr lang="nb-NO" altLang="nb-NO"/>
          </a:p>
        </p:txBody>
      </p:sp>
      <p:pic>
        <p:nvPicPr>
          <p:cNvPr id="5" name="Bilde 4" descr="Et bilde som inneholder klær, innendørs, person, vegg&#10;&#10;KI-generert innhold kan være feil.">
            <a:extLst>
              <a:ext uri="{FF2B5EF4-FFF2-40B4-BE49-F238E27FC236}">
                <a16:creationId xmlns:a16="http://schemas.microsoft.com/office/drawing/2014/main" id="{8916CF08-C9FA-C3B5-D6B3-95FF5C80BE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1205225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3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0849B8-68A8-0DC2-83F4-A5817C5E0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Landsforeningen for Norske Motivsamlere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55FAAB1-DEF0-83C2-61B4-EB69967BE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93</a:t>
            </a:fld>
            <a:endParaRPr lang="nb-NO" altLang="nb-NO"/>
          </a:p>
        </p:txBody>
      </p:sp>
      <p:pic>
        <p:nvPicPr>
          <p:cNvPr id="5" name="Bilde 4" descr="Et bilde som inneholder innendørs, bord, tekst, møbler&#10;&#10;KI-generert innhold kan være feil.">
            <a:extLst>
              <a:ext uri="{FF2B5EF4-FFF2-40B4-BE49-F238E27FC236}">
                <a16:creationId xmlns:a16="http://schemas.microsoft.com/office/drawing/2014/main" id="{49758D9C-37D5-4E48-77CC-A8386B997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1504" y="1205225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1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CD132D3-517F-E06C-9B48-1C69D1A27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Norsk jernbanepostforening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E786512-3AF1-5AF0-36D4-D9E21FEB5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94</a:t>
            </a:fld>
            <a:endParaRPr lang="nb-NO" altLang="nb-NO"/>
          </a:p>
        </p:txBody>
      </p:sp>
      <p:pic>
        <p:nvPicPr>
          <p:cNvPr id="5" name="Bilde 4" descr="Et bilde som inneholder tekst, innendørs, klær, vegg&#10;&#10;KI-generert innhold kan være feil.">
            <a:extLst>
              <a:ext uri="{FF2B5EF4-FFF2-40B4-BE49-F238E27FC236}">
                <a16:creationId xmlns:a16="http://schemas.microsoft.com/office/drawing/2014/main" id="{A72ED651-F63D-82A8-FD0D-8B1A7AB97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8653" y="1205225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4A50868-9662-E620-EBEB-1568F13D7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74638"/>
            <a:ext cx="11449272" cy="1143000"/>
          </a:xfrm>
        </p:spPr>
        <p:txBody>
          <a:bodyPr/>
          <a:lstStyle/>
          <a:p>
            <a:r>
              <a:rPr lang="nb-NO" dirty="0"/>
              <a:t>Norsk skipsposthistorisk forening, Krigs- og feltpostforeningen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ACCE0C9C-76D8-2FD8-4048-E2B4F12A4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95</a:t>
            </a:fld>
            <a:endParaRPr lang="nb-NO" altLang="nb-NO"/>
          </a:p>
        </p:txBody>
      </p:sp>
      <p:pic>
        <p:nvPicPr>
          <p:cNvPr id="7" name="Bilde 6" descr="Et bilde som inneholder klær, person, innendørs, tekst&#10;&#10;KI-generert innhold kan være feil.">
            <a:extLst>
              <a:ext uri="{FF2B5EF4-FFF2-40B4-BE49-F238E27FC236}">
                <a16:creationId xmlns:a16="http://schemas.microsoft.com/office/drawing/2014/main" id="{5A6E2D9E-0BDF-44A7-9BD9-15C3DF5904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480" y="1206019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2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657C51-EBD9-2FA0-25CB-6C63E06C5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The Royal </a:t>
            </a:r>
            <a:r>
              <a:rPr lang="nb-NO" dirty="0" err="1"/>
              <a:t>Philatelic</a:t>
            </a:r>
            <a:r>
              <a:rPr lang="nb-NO" dirty="0"/>
              <a:t> </a:t>
            </a:r>
            <a:br>
              <a:rPr lang="nb-NO" dirty="0"/>
            </a:br>
            <a:r>
              <a:rPr lang="nb-NO" dirty="0" err="1"/>
              <a:t>Society</a:t>
            </a:r>
            <a:r>
              <a:rPr lang="nb-NO" dirty="0"/>
              <a:t> London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31C986DD-E9B6-3674-A6B2-6FE949DFE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96</a:t>
            </a:fld>
            <a:endParaRPr lang="nb-NO" altLang="nb-NO"/>
          </a:p>
        </p:txBody>
      </p:sp>
      <p:pic>
        <p:nvPicPr>
          <p:cNvPr id="5" name="Bilde 4" descr="Et bilde som inneholder klær, innendørs, vegg, bord&#10;&#10;KI-generert innhold kan være feil.">
            <a:extLst>
              <a:ext uri="{FF2B5EF4-FFF2-40B4-BE49-F238E27FC236}">
                <a16:creationId xmlns:a16="http://schemas.microsoft.com/office/drawing/2014/main" id="{74A445E1-04D7-CC16-2C4D-F9977AE3C5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9856" y="274638"/>
            <a:ext cx="4569972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0C1E3A9-59E5-5802-9AF8-E4C68C52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AnneGunnFoto</a:t>
            </a:r>
            <a:r>
              <a:rPr lang="nb-NO" dirty="0"/>
              <a:t> &amp; Petter E. Pedersen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B44A3AA-F024-B906-91D9-E0997D935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97</a:t>
            </a:fld>
            <a:endParaRPr lang="nb-NO" altLang="nb-NO"/>
          </a:p>
        </p:txBody>
      </p:sp>
      <p:pic>
        <p:nvPicPr>
          <p:cNvPr id="5" name="Bilde 4" descr="Et bilde som inneholder klær, person, innendørs, møbler&#10;&#10;KI-generert innhold kan være feil.">
            <a:extLst>
              <a:ext uri="{FF2B5EF4-FFF2-40B4-BE49-F238E27FC236}">
                <a16:creationId xmlns:a16="http://schemas.microsoft.com/office/drawing/2014/main" id="{E45C201C-F6DA-837D-CD4D-FF08BC4C4D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464" y="1214378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1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CA8BD74-CBA7-AD7C-9060-9535DE0B4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Det sosialiseres og diskuteres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BD1BD4A-036E-5874-BF53-24547439F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98</a:t>
            </a:fld>
            <a:endParaRPr lang="nb-NO" altLang="nb-NO"/>
          </a:p>
        </p:txBody>
      </p:sp>
      <p:pic>
        <p:nvPicPr>
          <p:cNvPr id="5" name="Bilde 4" descr="Et bilde som inneholder klær, innendørs, person, møbler&#10;&#10;KI-generert innhold kan være feil.">
            <a:extLst>
              <a:ext uri="{FF2B5EF4-FFF2-40B4-BE49-F238E27FC236}">
                <a16:creationId xmlns:a16="http://schemas.microsoft.com/office/drawing/2014/main" id="{2A2A91EF-F455-BC64-F9D7-8D8A313FEA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488" y="1124744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5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FD9FD42-E27B-B094-9C15-850054ACC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Bjørn Ommundsen</a:t>
            </a:r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20A935FD-B8A8-9D32-E5C0-4D692998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9C1B0-E35A-4FCE-A122-48AF1FCE031D}" type="slidenum">
              <a:rPr lang="nb-NO" altLang="nb-NO" smtClean="0"/>
              <a:pPr/>
              <a:t>99</a:t>
            </a:fld>
            <a:endParaRPr lang="nb-NO" altLang="nb-NO"/>
          </a:p>
        </p:txBody>
      </p:sp>
      <p:pic>
        <p:nvPicPr>
          <p:cNvPr id="5" name="Bilde 4" descr="Et bilde som inneholder klær, innendørs, mann, person&#10;&#10;KI-generert innhold kan være feil.">
            <a:extLst>
              <a:ext uri="{FF2B5EF4-FFF2-40B4-BE49-F238E27FC236}">
                <a16:creationId xmlns:a16="http://schemas.microsoft.com/office/drawing/2014/main" id="{9E890C76-1A00-489D-324C-8ACFCC2F30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488" y="1181636"/>
            <a:ext cx="67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7826</TotalTime>
  <Words>2117</Words>
  <Application>Microsoft Office PowerPoint</Application>
  <PresentationFormat>Widescreen</PresentationFormat>
  <Paragraphs>375</Paragraphs>
  <Slides>110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110</vt:i4>
      </vt:variant>
    </vt:vector>
  </HeadingPairs>
  <TitlesOfParts>
    <vt:vector size="113" baseType="lpstr">
      <vt:lpstr>Arial</vt:lpstr>
      <vt:lpstr>Wingdings</vt:lpstr>
      <vt:lpstr>Default Design</vt:lpstr>
      <vt:lpstr>PowerPoint-presentasjon</vt:lpstr>
      <vt:lpstr>Stavanger Aftenblad  30.9.2025</vt:lpstr>
      <vt:lpstr>Vil du se frimerkene mine?</vt:lpstr>
      <vt:lpstr>Stavanger feirer 900 år – nye frimerker 24.4.2025</vt:lpstr>
      <vt:lpstr>Frimerkedirektør Fasting og ordfører Losnedal 24.4.2025</vt:lpstr>
      <vt:lpstr>PowerPoint-presentasjon</vt:lpstr>
      <vt:lpstr>1125 – bygging av Stavanger domkirke starter</vt:lpstr>
      <vt:lpstr>Stavanger Filatelist-Klub  drevet av samlere og for samlere siden 1925</vt:lpstr>
      <vt:lpstr>Beste europeiske frimerkeklubb i 2018</vt:lpstr>
      <vt:lpstr>Beste europeiske frimerkeklubb i 2018</vt:lpstr>
      <vt:lpstr>Du finner oss på nettet</vt:lpstr>
      <vt:lpstr>I 1975 feiret Stavanger Filatelist-Klub 50 år</vt:lpstr>
      <vt:lpstr>I 1975 feiret Stavanger Filatelist-Klub 50 år – stilige karer!</vt:lpstr>
      <vt:lpstr>I 1975 feiret Stavanger Filatelist-Klub 50 år</vt:lpstr>
      <vt:lpstr>I 1975 feiret Stavanger Filatelist-Klub 50 år - ordenskollegiet</vt:lpstr>
      <vt:lpstr>Program høsten 2025</vt:lpstr>
      <vt:lpstr>Klubbmøter 2023 – auksjon og frimerker på bordene</vt:lpstr>
      <vt:lpstr>Klubbmøte 10.9.2024 – Odd Arve Kvinnesland kåserer</vt:lpstr>
      <vt:lpstr>Klubbmøte 7.4.2025 – Einar Sanstøl om Norsk Bypost</vt:lpstr>
      <vt:lpstr>Klubbmøte 7.4.2025 – det diskuteres</vt:lpstr>
      <vt:lpstr>Klubbmøte 13.5.2025 – god stemning</vt:lpstr>
      <vt:lpstr>Klubbmøte 27.5.2025 – GiBud har online auksjon – gode kjøp</vt:lpstr>
      <vt:lpstr>Sommeravslutning 10.6.2025 – feiring med kake og kaffe</vt:lpstr>
      <vt:lpstr>Klubbmøte 27.8.2025 – kaffe og kake og drøs om frimerker</vt:lpstr>
      <vt:lpstr>Klubbmøte 27.8.2025 – frimerker på bordet!</vt:lpstr>
      <vt:lpstr>Klubbmøte 23.9.2025</vt:lpstr>
      <vt:lpstr>Velkommen på våre møter</vt:lpstr>
      <vt:lpstr>Norsk Filatelistforbund</vt:lpstr>
      <vt:lpstr>PowerPoint-presentasjon</vt:lpstr>
      <vt:lpstr>Våre samarbeidspartnere</vt:lpstr>
      <vt:lpstr>PowerPoint-presentasjon</vt:lpstr>
      <vt:lpstr>Program fredag 3. oktober, tema Stavanger 900 år</vt:lpstr>
      <vt:lpstr>Sosialt fredag kveld fra kl. 19</vt:lpstr>
      <vt:lpstr>Program lørdag 4. oktober, tema Samlerglede og Frimerkets Dag</vt:lpstr>
      <vt:lpstr>Omvisning i Stavanger Domkirke lørdag 12-13</vt:lpstr>
      <vt:lpstr>Palmarès – festmiddag med premieutdeling</vt:lpstr>
      <vt:lpstr>Hefter med personlige frimerker – til salgs i klubbens stand</vt:lpstr>
      <vt:lpstr>Mange stempler! – kontakt SFK sin stand</vt:lpstr>
      <vt:lpstr>Stavanger 900 år – førstedagsbrev</vt:lpstr>
      <vt:lpstr>Utvandringen til Nord-Amerika 200 år – FDC – til salgs hos SFK</vt:lpstr>
      <vt:lpstr>Utseilingen av nye Restauration – til salgs i klubbens stand</vt:lpstr>
      <vt:lpstr>Nye frimerker lørdag – kjøp samlerprodukter i SFK-standen</vt:lpstr>
      <vt:lpstr>Den postale utviklingen i Nord-Rogaland og Ryfylkeområdet Geir Lunde </vt:lpstr>
      <vt:lpstr>Norsk veihistorie Odd Johansen </vt:lpstr>
      <vt:lpstr>Look to Norway - the NORWAY flag stamp  of the Overrun Countries series Hallvard Slettebø</vt:lpstr>
      <vt:lpstr>Warbirds: WW1 and the introduction of aerial warfare in Europe  Henning Jarle Mathiassen</vt:lpstr>
      <vt:lpstr>United Kingdom of Great Britain and Ireland  - Mail during the Era of Queen Victoria 1840-1901 John Tidemand Jensen </vt:lpstr>
      <vt:lpstr>"Från"- stemplene brukt på "Malmbanan" Terje Hjelde</vt:lpstr>
      <vt:lpstr>Londonmerkene Oddvar Leander Olsen</vt:lpstr>
      <vt:lpstr>British Postal History During the Reign of Queen Victoria Anders Auberg</vt:lpstr>
      <vt:lpstr>World War II / Little Norway Rolf Scharning</vt:lpstr>
      <vt:lpstr>Inflasjon i Tyskland 1921-1923 Terje Kårikstad</vt:lpstr>
      <vt:lpstr>The mail between Norway and Russia 1800-1923 Paal Berg Helland</vt:lpstr>
      <vt:lpstr>Mail between Norway and Australia to the end of World War II Finn Bjørke</vt:lpstr>
      <vt:lpstr>Italia; republikkens etablering og første år Jon Klemetsen</vt:lpstr>
      <vt:lpstr>Ein frimerkesamlar i Esperanto-land Arne Eriksen</vt:lpstr>
      <vt:lpstr>Posten i Egersund – 100 år med  poståpneri, postekspedisjon og postkontor Hallvard Slettebø</vt:lpstr>
      <vt:lpstr>Siam / Thailand from the establishment  of the Royal Siamese Postal Service Per-Arne Knudsen</vt:lpstr>
      <vt:lpstr>Sotra på småformat Tore Nordvik</vt:lpstr>
      <vt:lpstr>The Postal History of the City of Drammen up to 1914 Jon Olav Birkeland </vt:lpstr>
      <vt:lpstr>Gold Coast Queen Victoria - stamps and usage Øistein Bøe</vt:lpstr>
      <vt:lpstr>Sjøfartens utvikling  Geir Aune</vt:lpstr>
      <vt:lpstr>Tromsø Postal Service History up to 1910  Karl-Erik L. Olsen</vt:lpstr>
      <vt:lpstr>Postbilruta mellom Bø i Telemark og Ytre Vinje  Øivind Rojahn Karlsen</vt:lpstr>
      <vt:lpstr>Norges Postsparebank  Helge Berntsen</vt:lpstr>
      <vt:lpstr>H7, frihetskampen fra London og Holocaust Lennart Andre Olsen </vt:lpstr>
      <vt:lpstr>Nordjamb-75 – the 1975 World Scout Jamboree Hallvard Slettebø</vt:lpstr>
      <vt:lpstr>Ørkenskipet Kamelen – det utrolige ørkendyret  Torrey Seland</vt:lpstr>
      <vt:lpstr>Tysk postsensur i Stavanger 1940  Atle Fossmark</vt:lpstr>
      <vt:lpstr>The Red Cross during the Franco-German War 1870-71 Finn-Erling Bendixen </vt:lpstr>
      <vt:lpstr>20 kasser med rammer kom tirsdag morgen</vt:lpstr>
      <vt:lpstr>Dugnadsgjengen fra Stavanger FK og Sandnes FK monterer</vt:lpstr>
      <vt:lpstr>Einar Sanstøl vasker rammeglass</vt:lpstr>
      <vt:lpstr>Oddvar Leander Olsen monterer «Londonmerkene»</vt:lpstr>
      <vt:lpstr>Flytting av hele rammerader gikk forbausende bra!</vt:lpstr>
      <vt:lpstr>SFK 100 ble åpnet av varaordfører Henrik Halleland</vt:lpstr>
      <vt:lpstr>Publikum ved åpningen av SFK 100</vt:lpstr>
      <vt:lpstr>Fra åpningen av SFK 100</vt:lpstr>
      <vt:lpstr>Norstamps / GiBud</vt:lpstr>
      <vt:lpstr>Skanfil</vt:lpstr>
      <vt:lpstr>Corinphila</vt:lpstr>
      <vt:lpstr>Bill Barrell Ltd.</vt:lpstr>
      <vt:lpstr>Øivind Nordsletten kåserer over emnet «Samlerglede»</vt:lpstr>
      <vt:lpstr>Hotellets informasjonstavle – vi dominerte helt </vt:lpstr>
      <vt:lpstr>Norsk grafisk museum  – Iddis Café &amp; Brasserie</vt:lpstr>
      <vt:lpstr>Norsk grafisk museum – Iddis Café &amp; Brasserie</vt:lpstr>
      <vt:lpstr>Norsk Grafisk Museum – Iddis Café &amp; Brasserie</vt:lpstr>
      <vt:lpstr>Utstillingshallen</vt:lpstr>
      <vt:lpstr>Litteratur var også stilt ut</vt:lpstr>
      <vt:lpstr>Her kan du ikke skyte kanonkuler mellom rammeradene</vt:lpstr>
      <vt:lpstr>SFK sin stand</vt:lpstr>
      <vt:lpstr>Iddisklubben Norway Brand</vt:lpstr>
      <vt:lpstr>Landsforeningen for Norske Motivsamlere</vt:lpstr>
      <vt:lpstr>Norsk jernbanepostforening</vt:lpstr>
      <vt:lpstr>Norsk skipsposthistorisk forening, Krigs- og feltpostforeningen</vt:lpstr>
      <vt:lpstr>The Royal Philatelic  Society London</vt:lpstr>
      <vt:lpstr>AnneGunnFoto &amp; Petter E. Pedersen</vt:lpstr>
      <vt:lpstr>Det sosialiseres og diskuteres</vt:lpstr>
      <vt:lpstr>Bjørn Ommundsen</vt:lpstr>
      <vt:lpstr>Bj. William Børresen</vt:lpstr>
      <vt:lpstr>Arne Myrvang</vt:lpstr>
      <vt:lpstr>Festmiddag</vt:lpstr>
      <vt:lpstr>Festmiddag – taler v/ Erik Chr. Martens og Øistein Bøe</vt:lpstr>
      <vt:lpstr>Premieutdeling –  Petter E. Pedersen  ser fornøyd ut</vt:lpstr>
      <vt:lpstr>Det var hele åtte eksponater i mesterklassen</vt:lpstr>
      <vt:lpstr>Stemmene er talt  i mesterklassen</vt:lpstr>
      <vt:lpstr>Turid Veggeland vant Mesterklassen</vt:lpstr>
      <vt:lpstr>SFK 100 er over</vt:lpstr>
      <vt:lpstr>Stavanger Aftenblad  9.10.2025</vt:lpstr>
      <vt:lpstr>PowerPoint-presentasjon</vt:lpstr>
    </vt:vector>
  </TitlesOfParts>
  <Company>Statoil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ommerkurs Oslo</dc:title>
  <dc:creator>Hallvard Slettebø</dc:creator>
  <cp:lastModifiedBy>Hallvard Slettebø</cp:lastModifiedBy>
  <cp:revision>178</cp:revision>
  <dcterms:created xsi:type="dcterms:W3CDTF">2005-12-05T14:51:53Z</dcterms:created>
  <dcterms:modified xsi:type="dcterms:W3CDTF">2025-10-14T15:08:09Z</dcterms:modified>
</cp:coreProperties>
</file>